
<file path=[Content_Types].xml><?xml version="1.0" encoding="utf-8"?>
<Types xmlns="http://schemas.openxmlformats.org/package/2006/content-types">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charts/chart13.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notesSlides/notesSlide17.xml" ContentType="application/vnd.openxmlformats-officedocument.presentationml.notesSlide+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charts/chart14.xml" ContentType="application/vnd.openxmlformats-officedocument.drawingml.chart+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charts/chart8.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notesSlides/notesSlide22.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charts/chart15.xml" ContentType="application/vnd.openxmlformats-officedocument.drawingml.chart+xml"/>
  <Override PartName="/ppt/slides/slide12.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93313" r:id="rId4"/>
  </p:sldMasterIdLst>
  <p:notesMasterIdLst>
    <p:notesMasterId r:id="rId29"/>
  </p:notesMasterIdLst>
  <p:handoutMasterIdLst>
    <p:handoutMasterId r:id="rId30"/>
  </p:handoutMasterIdLst>
  <p:sldIdLst>
    <p:sldId id="427" r:id="rId5"/>
    <p:sldId id="430" r:id="rId6"/>
    <p:sldId id="504" r:id="rId7"/>
    <p:sldId id="503" r:id="rId8"/>
    <p:sldId id="435" r:id="rId9"/>
    <p:sldId id="459" r:id="rId10"/>
    <p:sldId id="505" r:id="rId11"/>
    <p:sldId id="506" r:id="rId12"/>
    <p:sldId id="521" r:id="rId13"/>
    <p:sldId id="509" r:id="rId14"/>
    <p:sldId id="507" r:id="rId15"/>
    <p:sldId id="512" r:id="rId16"/>
    <p:sldId id="511" r:id="rId17"/>
    <p:sldId id="513" r:id="rId18"/>
    <p:sldId id="514" r:id="rId19"/>
    <p:sldId id="524" r:id="rId20"/>
    <p:sldId id="515" r:id="rId21"/>
    <p:sldId id="519" r:id="rId22"/>
    <p:sldId id="520" r:id="rId23"/>
    <p:sldId id="516" r:id="rId24"/>
    <p:sldId id="518" r:id="rId25"/>
    <p:sldId id="517" r:id="rId26"/>
    <p:sldId id="561" r:id="rId27"/>
    <p:sldId id="562" r:id="rId28"/>
  </p:sldIdLst>
  <p:sldSz cx="9144000" cy="5143500" type="screen16x9"/>
  <p:notesSz cx="6797675" cy="9926638"/>
  <p:defaultTextStyle>
    <a:defPPr>
      <a:defRPr lang="en-US"/>
    </a:defPPr>
    <a:lvl1pPr marL="0" algn="l" defTabSz="924282" rtl="0" eaLnBrk="1" latinLnBrk="0" hangingPunct="1">
      <a:defRPr sz="1800" kern="1200">
        <a:solidFill>
          <a:schemeClr val="tx1"/>
        </a:solidFill>
        <a:latin typeface="+mn-lt"/>
        <a:ea typeface="+mn-ea"/>
        <a:cs typeface="+mn-cs"/>
      </a:defRPr>
    </a:lvl1pPr>
    <a:lvl2pPr marL="462140" algn="l" defTabSz="924282" rtl="0" eaLnBrk="1" latinLnBrk="0" hangingPunct="1">
      <a:defRPr sz="1800" kern="1200">
        <a:solidFill>
          <a:schemeClr val="tx1"/>
        </a:solidFill>
        <a:latin typeface="+mn-lt"/>
        <a:ea typeface="+mn-ea"/>
        <a:cs typeface="+mn-cs"/>
      </a:defRPr>
    </a:lvl2pPr>
    <a:lvl3pPr marL="924282" algn="l" defTabSz="924282" rtl="0" eaLnBrk="1" latinLnBrk="0" hangingPunct="1">
      <a:defRPr sz="1800" kern="1200">
        <a:solidFill>
          <a:schemeClr val="tx1"/>
        </a:solidFill>
        <a:latin typeface="+mn-lt"/>
        <a:ea typeface="+mn-ea"/>
        <a:cs typeface="+mn-cs"/>
      </a:defRPr>
    </a:lvl3pPr>
    <a:lvl4pPr marL="1386422" algn="l" defTabSz="924282" rtl="0" eaLnBrk="1" latinLnBrk="0" hangingPunct="1">
      <a:defRPr sz="1800" kern="1200">
        <a:solidFill>
          <a:schemeClr val="tx1"/>
        </a:solidFill>
        <a:latin typeface="+mn-lt"/>
        <a:ea typeface="+mn-ea"/>
        <a:cs typeface="+mn-cs"/>
      </a:defRPr>
    </a:lvl4pPr>
    <a:lvl5pPr marL="1848564" algn="l" defTabSz="924282" rtl="0" eaLnBrk="1" latinLnBrk="0" hangingPunct="1">
      <a:defRPr sz="1800" kern="1200">
        <a:solidFill>
          <a:schemeClr val="tx1"/>
        </a:solidFill>
        <a:latin typeface="+mn-lt"/>
        <a:ea typeface="+mn-ea"/>
        <a:cs typeface="+mn-cs"/>
      </a:defRPr>
    </a:lvl5pPr>
    <a:lvl6pPr marL="2310704" algn="l" defTabSz="924282" rtl="0" eaLnBrk="1" latinLnBrk="0" hangingPunct="1">
      <a:defRPr sz="1800" kern="1200">
        <a:solidFill>
          <a:schemeClr val="tx1"/>
        </a:solidFill>
        <a:latin typeface="+mn-lt"/>
        <a:ea typeface="+mn-ea"/>
        <a:cs typeface="+mn-cs"/>
      </a:defRPr>
    </a:lvl6pPr>
    <a:lvl7pPr marL="2772846" algn="l" defTabSz="924282" rtl="0" eaLnBrk="1" latinLnBrk="0" hangingPunct="1">
      <a:defRPr sz="1800" kern="1200">
        <a:solidFill>
          <a:schemeClr val="tx1"/>
        </a:solidFill>
        <a:latin typeface="+mn-lt"/>
        <a:ea typeface="+mn-ea"/>
        <a:cs typeface="+mn-cs"/>
      </a:defRPr>
    </a:lvl7pPr>
    <a:lvl8pPr marL="3234986" algn="l" defTabSz="924282" rtl="0" eaLnBrk="1" latinLnBrk="0" hangingPunct="1">
      <a:defRPr sz="1800" kern="1200">
        <a:solidFill>
          <a:schemeClr val="tx1"/>
        </a:solidFill>
        <a:latin typeface="+mn-lt"/>
        <a:ea typeface="+mn-ea"/>
        <a:cs typeface="+mn-cs"/>
      </a:defRPr>
    </a:lvl8pPr>
    <a:lvl9pPr marL="3697126" algn="l" defTabSz="92428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82">
          <p15:clr>
            <a:srgbClr val="A4A3A4"/>
          </p15:clr>
        </p15:guide>
        <p15:guide id="2" orient="horz" pos="230">
          <p15:clr>
            <a:srgbClr val="A4A3A4"/>
          </p15:clr>
        </p15:guide>
        <p15:guide id="3" orient="horz" pos="4534">
          <p15:clr>
            <a:srgbClr val="A4A3A4"/>
          </p15:clr>
        </p15:guide>
        <p15:guide id="4" orient="horz" pos="4286">
          <p15:clr>
            <a:srgbClr val="A4A3A4"/>
          </p15:clr>
        </p15:guide>
        <p15:guide id="5" pos="4234">
          <p15:clr>
            <a:srgbClr val="A4A3A4"/>
          </p15:clr>
        </p15:guide>
        <p15:guide id="6" pos="237">
          <p15:clr>
            <a:srgbClr val="A4A3A4"/>
          </p15:clr>
        </p15:guide>
        <p15:guide id="7" pos="8229">
          <p15:clr>
            <a:srgbClr val="A4A3A4"/>
          </p15:clr>
        </p15:guide>
        <p15:guide id="8" pos="949">
          <p15:clr>
            <a:srgbClr val="A4A3A4"/>
          </p15:clr>
        </p15:guide>
        <p15:guide id="9" pos="7517">
          <p15:clr>
            <a:srgbClr val="A4A3A4"/>
          </p15:clr>
        </p15:guide>
        <p15:guide id="10" orient="horz" pos="1685">
          <p15:clr>
            <a:srgbClr val="A4A3A4"/>
          </p15:clr>
        </p15:guide>
        <p15:guide id="11" orient="horz" pos="161">
          <p15:clr>
            <a:srgbClr val="A4A3A4"/>
          </p15:clr>
        </p15:guide>
        <p15:guide id="12" orient="horz" pos="3084">
          <p15:clr>
            <a:srgbClr val="A4A3A4"/>
          </p15:clr>
        </p15:guide>
        <p15:guide id="13" orient="horz" pos="2544">
          <p15:clr>
            <a:srgbClr val="A4A3A4"/>
          </p15:clr>
        </p15:guide>
        <p15:guide id="14" orient="horz" pos="875">
          <p15:clr>
            <a:srgbClr val="A4A3A4"/>
          </p15:clr>
        </p15:guide>
        <p15:guide id="15" orient="horz" pos="1749">
          <p15:clr>
            <a:srgbClr val="A4A3A4"/>
          </p15:clr>
        </p15:guide>
        <p15:guide id="16" orient="horz" pos="621">
          <p15:clr>
            <a:srgbClr val="A4A3A4"/>
          </p15:clr>
        </p15:guide>
        <p15:guide id="17" orient="horz" pos="2865">
          <p15:clr>
            <a:srgbClr val="A4A3A4"/>
          </p15:clr>
        </p15:guide>
        <p15:guide id="18" orient="horz" pos="2130">
          <p15:clr>
            <a:srgbClr val="A4A3A4"/>
          </p15:clr>
        </p15:guide>
        <p15:guide id="19" orient="horz" pos="2184">
          <p15:clr>
            <a:srgbClr val="A4A3A4"/>
          </p15:clr>
        </p15:guide>
        <p15:guide id="20" orient="horz" pos="321">
          <p15:clr>
            <a:srgbClr val="A4A3A4"/>
          </p15:clr>
        </p15:guide>
        <p15:guide id="21" orient="horz" pos="1607">
          <p15:clr>
            <a:srgbClr val="A4A3A4"/>
          </p15:clr>
        </p15:guide>
        <p15:guide id="22" pos="2880">
          <p15:clr>
            <a:srgbClr val="A4A3A4"/>
          </p15:clr>
        </p15:guide>
        <p15:guide id="23" pos="156">
          <p15:clr>
            <a:srgbClr val="A4A3A4"/>
          </p15:clr>
        </p15:guide>
        <p15:guide id="24" pos="5598">
          <p15:clr>
            <a:srgbClr val="A4A3A4"/>
          </p15:clr>
        </p15:guide>
        <p15:guide id="25" pos="399">
          <p15:clr>
            <a:srgbClr val="A4A3A4"/>
          </p15:clr>
        </p15:guide>
        <p15:guide id="26" pos="5114">
          <p15:clr>
            <a:srgbClr val="A4A3A4"/>
          </p15:clr>
        </p15:guide>
        <p15:guide id="27" pos="1373">
          <p15:clr>
            <a:srgbClr val="A4A3A4"/>
          </p15:clr>
        </p15:guide>
        <p15:guide id="28" pos="4383">
          <p15:clr>
            <a:srgbClr val="A4A3A4"/>
          </p15:clr>
        </p15:guide>
        <p15:guide id="29" pos="5368">
          <p15:clr>
            <a:srgbClr val="A4A3A4"/>
          </p15:clr>
        </p15:guide>
      </p15:sldGuideLst>
    </p:ext>
    <p:ext uri="{2D200454-40CA-4A62-9FC3-DE9A4176ACB9}">
      <p15:notesGuideLst xmlns:p15="http://schemas.microsoft.com/office/powerpoint/2012/main" xmlns="">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FFFFFF"/>
    <a:srgbClr val="16161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76" autoAdjust="0"/>
    <p:restoredTop sz="90171" autoAdjust="0"/>
  </p:normalViewPr>
  <p:slideViewPr>
    <p:cSldViewPr snapToGrid="0" snapToObjects="1" showGuides="1">
      <p:cViewPr varScale="1">
        <p:scale>
          <a:sx n="87" d="100"/>
          <a:sy n="87" d="100"/>
        </p:scale>
        <p:origin x="-1056" y="840"/>
      </p:cViewPr>
      <p:guideLst>
        <p:guide orient="horz" pos="2382"/>
        <p:guide orient="horz" pos="230"/>
        <p:guide orient="horz" pos="4534"/>
        <p:guide orient="horz" pos="4286"/>
        <p:guide orient="horz" pos="1685"/>
        <p:guide orient="horz" pos="161"/>
        <p:guide orient="horz" pos="3084"/>
        <p:guide orient="horz" pos="2544"/>
        <p:guide orient="horz" pos="875"/>
        <p:guide orient="horz" pos="1749"/>
        <p:guide orient="horz" pos="621"/>
        <p:guide orient="horz" pos="2865"/>
        <p:guide orient="horz" pos="2130"/>
        <p:guide orient="horz" pos="2184"/>
        <p:guide orient="horz" pos="321"/>
        <p:guide orient="horz" pos="1607"/>
        <p:guide pos="4234"/>
        <p:guide pos="237"/>
        <p:guide pos="8229"/>
        <p:guide pos="949"/>
        <p:guide pos="7517"/>
        <p:guide pos="2880"/>
        <p:guide pos="156"/>
        <p:guide pos="5598"/>
        <p:guide pos="399"/>
        <p:guide pos="5114"/>
        <p:guide pos="1373"/>
        <p:guide pos="4383"/>
        <p:guide pos="5368"/>
      </p:guideLst>
    </p:cSldViewPr>
  </p:slideViewPr>
  <p:notesTextViewPr>
    <p:cViewPr>
      <p:scale>
        <a:sx n="1" d="1"/>
        <a:sy n="1" d="1"/>
      </p:scale>
      <p:origin x="0" y="0"/>
    </p:cViewPr>
  </p:notesTextViewPr>
  <p:sorterViewPr>
    <p:cViewPr>
      <p:scale>
        <a:sx n="75" d="100"/>
        <a:sy n="75" d="100"/>
      </p:scale>
      <p:origin x="0" y="0"/>
    </p:cViewPr>
  </p:sorterViewPr>
  <p:notesViewPr>
    <p:cSldViewPr snapToGrid="0" snapToObjects="1" showGuides="1">
      <p:cViewPr varScale="1">
        <p:scale>
          <a:sx n="76" d="100"/>
          <a:sy n="76" d="100"/>
        </p:scale>
        <p:origin x="-3966" y="-108"/>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Office_Excel_Worksheet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lang val="bs-Latn-BA"/>
  <c:chart>
    <c:autoTitleDeleted val="1"/>
    <c:plotArea>
      <c:layout>
        <c:manualLayout>
          <c:layoutTarget val="inner"/>
          <c:xMode val="edge"/>
          <c:yMode val="edge"/>
          <c:x val="0.22334356252017704"/>
          <c:y val="0"/>
          <c:w val="0.55387423417476411"/>
          <c:h val="0.96690006365372416"/>
        </c:manualLayout>
      </c:layout>
      <c:doughnutChart>
        <c:varyColors val="1"/>
        <c:ser>
          <c:idx val="0"/>
          <c:order val="0"/>
          <c:tx>
            <c:strRef>
              <c:f>Sheet1!$B$1</c:f>
              <c:strCache>
                <c:ptCount val="1"/>
                <c:pt idx="0">
                  <c:v>Sales</c:v>
                </c:pt>
              </c:strCache>
            </c:strRef>
          </c:tx>
          <c:dPt>
            <c:idx val="0"/>
            <c:spPr>
              <a:solidFill>
                <a:schemeClr val="accent3"/>
              </a:solidFill>
            </c:spPr>
            <c:extLst xmlns:c16r2="http://schemas.microsoft.com/office/drawing/2015/06/chart">
              <c:ext xmlns:c16="http://schemas.microsoft.com/office/drawing/2014/chart" uri="{C3380CC4-5D6E-409C-BE32-E72D297353CC}">
                <c16:uniqueId val="{00000001-377C-400C-8C58-1E88ACE0096A}"/>
              </c:ext>
            </c:extLst>
          </c:dPt>
          <c:dPt>
            <c:idx val="1"/>
            <c:spPr>
              <a:solidFill>
                <a:schemeClr val="accent1"/>
              </a:solidFill>
            </c:spPr>
            <c:extLst xmlns:c16r2="http://schemas.microsoft.com/office/drawing/2015/06/chart">
              <c:ext xmlns:c16="http://schemas.microsoft.com/office/drawing/2014/chart" uri="{C3380CC4-5D6E-409C-BE32-E72D297353CC}">
                <c16:uniqueId val="{00000003-377C-400C-8C58-1E88ACE0096A}"/>
              </c:ext>
            </c:extLst>
          </c:dPt>
          <c:dPt>
            <c:idx val="2"/>
            <c:spPr>
              <a:solidFill>
                <a:schemeClr val="tx1"/>
              </a:solidFill>
            </c:spPr>
            <c:extLst xmlns:c16r2="http://schemas.microsoft.com/office/drawing/2015/06/chart">
              <c:ext xmlns:c16="http://schemas.microsoft.com/office/drawing/2014/chart" uri="{C3380CC4-5D6E-409C-BE32-E72D297353CC}">
                <c16:uniqueId val="{00000005-377C-400C-8C58-1E88ACE0096A}"/>
              </c:ext>
            </c:extLst>
          </c:dPt>
          <c:dPt>
            <c:idx val="3"/>
            <c:spPr>
              <a:solidFill>
                <a:schemeClr val="accent1"/>
              </a:solidFill>
            </c:spPr>
            <c:extLst xmlns:c16r2="http://schemas.microsoft.com/office/drawing/2015/06/chart">
              <c:ext xmlns:c16="http://schemas.microsoft.com/office/drawing/2014/chart" uri="{C3380CC4-5D6E-409C-BE32-E72D297353CC}">
                <c16:uniqueId val="{00000007-377C-400C-8C58-1E88ACE0096A}"/>
              </c:ext>
            </c:extLst>
          </c:dPt>
          <c:dPt>
            <c:idx val="4"/>
            <c:spPr>
              <a:solidFill>
                <a:schemeClr val="accent1">
                  <a:lumMod val="75000"/>
                </a:schemeClr>
              </a:solidFill>
            </c:spPr>
            <c:extLst xmlns:c16r2="http://schemas.microsoft.com/office/drawing/2015/06/chart">
              <c:ext xmlns:c16="http://schemas.microsoft.com/office/drawing/2014/chart" uri="{C3380CC4-5D6E-409C-BE32-E72D297353CC}">
                <c16:uniqueId val="{00000009-377C-400C-8C58-1E88ACE0096A}"/>
              </c:ext>
            </c:extLst>
          </c:dPt>
          <c:dPt>
            <c:idx val="5"/>
            <c:spPr>
              <a:solidFill>
                <a:schemeClr val="tx1"/>
              </a:solidFill>
            </c:spPr>
            <c:extLst xmlns:c16r2="http://schemas.microsoft.com/office/drawing/2015/06/chart">
              <c:ext xmlns:c16="http://schemas.microsoft.com/office/drawing/2014/chart" uri="{C3380CC4-5D6E-409C-BE32-E72D297353CC}">
                <c16:uniqueId val="{0000000B-377C-400C-8C58-1E88ACE0096A}"/>
              </c:ext>
            </c:extLst>
          </c:dPt>
          <c:dLbls>
            <c:spPr>
              <a:noFill/>
              <a:ln>
                <a:noFill/>
              </a:ln>
              <a:effectLst/>
            </c:spPr>
            <c:txPr>
              <a:bodyPr/>
              <a:lstStyle/>
              <a:p>
                <a:pPr>
                  <a:defRPr sz="1400" b="1">
                    <a:solidFill>
                      <a:schemeClr val="bg1"/>
                    </a:solidFill>
                    <a:effectLst/>
                  </a:defRPr>
                </a:pPr>
                <a:endParaRPr lang="sr-Latn-CS"/>
              </a:p>
            </c:txPr>
            <c:showPercent val="1"/>
            <c:showLeaderLines val="1"/>
            <c:extLst xmlns:c16r2="http://schemas.microsoft.com/office/drawing/2015/06/chart">
              <c:ext xmlns:c15="http://schemas.microsoft.com/office/drawing/2012/chart" uri="{CE6537A1-D6FC-4f65-9D91-7224C49458BB}"/>
            </c:extLst>
          </c:dLbls>
          <c:cat>
            <c:strRef>
              <c:f>Sheet1!$A$2:$A$3</c:f>
              <c:strCache>
                <c:ptCount val="2"/>
                <c:pt idx="0">
                  <c:v>Muško</c:v>
                </c:pt>
                <c:pt idx="1">
                  <c:v>Žensko</c:v>
                </c:pt>
              </c:strCache>
            </c:strRef>
          </c:cat>
          <c:val>
            <c:numRef>
              <c:f>Sheet1!$B$2:$B$3</c:f>
              <c:numCache>
                <c:formatCode>####.0</c:formatCode>
                <c:ptCount val="2"/>
                <c:pt idx="0">
                  <c:v>48.344453042221559</c:v>
                </c:pt>
                <c:pt idx="1">
                  <c:v>51.655546957777695</c:v>
                </c:pt>
              </c:numCache>
            </c:numRef>
          </c:val>
          <c:extLst xmlns:c16r2="http://schemas.microsoft.com/office/drawing/2015/06/chart">
            <c:ext xmlns:c16="http://schemas.microsoft.com/office/drawing/2014/chart" uri="{C3380CC4-5D6E-409C-BE32-E72D297353CC}">
              <c16:uniqueId val="{0000000C-377C-400C-8C58-1E88ACE0096A}"/>
            </c:ext>
          </c:extLst>
        </c:ser>
        <c:ser>
          <c:idx val="1"/>
          <c:order val="1"/>
          <c:tx>
            <c:v>Labels</c:v>
          </c:tx>
          <c:spPr>
            <a:noFill/>
            <a:ln>
              <a:noFill/>
            </a:ln>
          </c:spPr>
          <c:dLbls>
            <c:delete val="1"/>
          </c:dLbls>
          <c:cat>
            <c:strRef>
              <c:f>Sheet1!$A$2:$A$3</c:f>
              <c:strCache>
                <c:ptCount val="2"/>
                <c:pt idx="0">
                  <c:v>Muško</c:v>
                </c:pt>
                <c:pt idx="1">
                  <c:v>Žensko</c:v>
                </c:pt>
              </c:strCache>
            </c:strRef>
          </c:cat>
          <c:val>
            <c:numRef>
              <c:f>Sheet1!$GL$2:$GL$3</c:f>
              <c:numCache>
                <c:formatCode>General</c:formatCode>
                <c:ptCount val="2"/>
                <c:pt idx="0">
                  <c:v>48.344453042221559</c:v>
                </c:pt>
                <c:pt idx="1">
                  <c:v>51.655546957777695</c:v>
                </c:pt>
              </c:numCache>
            </c:numRef>
          </c:val>
          <c:extLst xmlns:c16r2="http://schemas.microsoft.com/office/drawing/2015/06/chart">
            <c:ext xmlns:c16="http://schemas.microsoft.com/office/drawing/2014/chart" uri="{C3380CC4-5D6E-409C-BE32-E72D297353CC}">
              <c16:uniqueId val="{0000000D-377C-400C-8C58-1E88ACE0096A}"/>
            </c:ext>
          </c:extLst>
        </c:ser>
        <c:dLbls>
          <c:showPercent val="1"/>
        </c:dLbls>
        <c:firstSliceAng val="182"/>
        <c:holeSize val="55"/>
      </c:doughnutChart>
    </c:plotArea>
    <c:legend>
      <c:legendPos val="b"/>
      <c:layout/>
      <c:txPr>
        <a:bodyPr/>
        <a:lstStyle/>
        <a:p>
          <a:pPr>
            <a:defRPr sz="1100"/>
          </a:pPr>
          <a:endParaRPr lang="sr-Latn-CS"/>
        </a:p>
      </c:txPr>
    </c:legend>
    <c:plotVisOnly val="1"/>
    <c:dispBlanksAs val="zero"/>
  </c:chart>
  <c:txPr>
    <a:bodyPr/>
    <a:lstStyle/>
    <a:p>
      <a:pPr>
        <a:defRPr sz="1800"/>
      </a:pPr>
      <a:endParaRPr lang="sr-Latn-C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bs-Latn-BA"/>
  <c:chart>
    <c:autoTitleDeleted val="1"/>
    <c:plotArea>
      <c:layout>
        <c:manualLayout>
          <c:layoutTarget val="inner"/>
          <c:xMode val="edge"/>
          <c:yMode val="edge"/>
          <c:x val="0.62280445602019829"/>
          <c:y val="3.611166785969936E-2"/>
          <c:w val="0.3377556580928705"/>
          <c:h val="0.87575341075183066"/>
        </c:manualLayout>
      </c:layout>
      <c:barChart>
        <c:barDir val="bar"/>
        <c:grouping val="clustered"/>
        <c:ser>
          <c:idx val="0"/>
          <c:order val="0"/>
          <c:tx>
            <c:strRef>
              <c:f>Sheet1!$B$1</c:f>
              <c:strCache>
                <c:ptCount val="1"/>
                <c:pt idx="0">
                  <c:v>Column1</c:v>
                </c:pt>
              </c:strCache>
            </c:strRef>
          </c:tx>
          <c:spPr>
            <a:solidFill>
              <a:schemeClr val="accent3">
                <a:lumMod val="75000"/>
              </a:schemeClr>
            </a:solidFill>
          </c:spPr>
          <c:dPt>
            <c:idx val="4"/>
            <c:extLst xmlns:c16r2="http://schemas.microsoft.com/office/drawing/2015/06/chart">
              <c:ext xmlns:c16="http://schemas.microsoft.com/office/drawing/2014/chart" uri="{C3380CC4-5D6E-409C-BE32-E72D297353CC}">
                <c16:uniqueId val="{00000000-14CF-45EB-814F-9DD91F1A5253}"/>
              </c:ext>
            </c:extLst>
          </c:dPt>
          <c:dPt>
            <c:idx val="9"/>
            <c:spPr>
              <a:solidFill>
                <a:schemeClr val="tx1"/>
              </a:solidFill>
            </c:spPr>
            <c:extLst xmlns:c16r2="http://schemas.microsoft.com/office/drawing/2015/06/chart">
              <c:ext xmlns:c16="http://schemas.microsoft.com/office/drawing/2014/chart" uri="{C3380CC4-5D6E-409C-BE32-E72D297353CC}">
                <c16:uniqueId val="{00000001-ABB8-4E27-99B0-305378F975B1}"/>
              </c:ext>
            </c:extLst>
          </c:dPt>
          <c:dLbls>
            <c:numFmt formatCode="0" sourceLinked="0"/>
            <c:spPr>
              <a:noFill/>
              <a:ln>
                <a:noFill/>
              </a:ln>
              <a:effectLst/>
            </c:spPr>
            <c:txPr>
              <a:bodyPr/>
              <a:lstStyle/>
              <a:p>
                <a:pPr>
                  <a:defRPr sz="1200" b="0">
                    <a:solidFill>
                      <a:srgbClr val="424242"/>
                    </a:solidFill>
                  </a:defRPr>
                </a:pPr>
                <a:endParaRPr lang="sr-Latn-CS"/>
              </a:p>
            </c:txPr>
            <c:showVal val="1"/>
            <c:extLst xmlns:c16r2="http://schemas.microsoft.com/office/drawing/2015/06/chart">
              <c:ext xmlns:c15="http://schemas.microsoft.com/office/drawing/2012/chart" uri="{CE6537A1-D6FC-4f65-9D91-7224C49458BB}">
                <c15:showLeaderLines val="0"/>
              </c:ext>
            </c:extLst>
          </c:dLbls>
          <c:cat>
            <c:strRef>
              <c:f>Sheet1!$A$2:$A$11</c:f>
              <c:strCache>
                <c:ptCount val="10"/>
                <c:pt idx="0">
                  <c:v>Sučeljavanja/Dijaloške emisije</c:v>
                </c:pt>
                <c:pt idx="1">
                  <c:v>Emisije/članci u kojima će svi kandidati/tkinje dobiti jednak prostor i vrijeme da se predstave</c:v>
                </c:pt>
                <c:pt idx="2">
                  <c:v>Intervjui sa kandidatima</c:v>
                </c:pt>
                <c:pt idx="3">
                  <c:v>Analize političkih stručnjaka</c:v>
                </c:pt>
                <c:pt idx="4">
                  <c:v>Analize novinara</c:v>
                </c:pt>
                <c:pt idx="5">
                  <c:v>Objave na društvenim mrežama</c:v>
                </c:pt>
                <c:pt idx="6">
                  <c:v>Konferencije za medije</c:v>
                </c:pt>
                <c:pt idx="7">
                  <c:v>Kratka saopštenja za javnost</c:v>
                </c:pt>
                <c:pt idx="8">
                  <c:v>Nešto drugo </c:v>
                </c:pt>
                <c:pt idx="9">
                  <c:v>Ne znam/Odbija odgovoriti </c:v>
                </c:pt>
              </c:strCache>
            </c:strRef>
          </c:cat>
          <c:val>
            <c:numRef>
              <c:f>Sheet1!$B$2:$B$11</c:f>
              <c:numCache>
                <c:formatCode>General</c:formatCode>
                <c:ptCount val="10"/>
                <c:pt idx="0">
                  <c:v>20.3</c:v>
                </c:pt>
                <c:pt idx="1">
                  <c:v>17.8</c:v>
                </c:pt>
                <c:pt idx="2">
                  <c:v>13.3</c:v>
                </c:pt>
                <c:pt idx="3">
                  <c:v>11.3</c:v>
                </c:pt>
                <c:pt idx="4">
                  <c:v>10.6</c:v>
                </c:pt>
                <c:pt idx="5">
                  <c:v>4.2</c:v>
                </c:pt>
                <c:pt idx="6">
                  <c:v>3.2</c:v>
                </c:pt>
                <c:pt idx="7">
                  <c:v>3.2</c:v>
                </c:pt>
                <c:pt idx="8">
                  <c:v>1.9000000000000001</c:v>
                </c:pt>
                <c:pt idx="9">
                  <c:v>14.4</c:v>
                </c:pt>
              </c:numCache>
            </c:numRef>
          </c:val>
          <c:extLst xmlns:c16r2="http://schemas.microsoft.com/office/drawing/2015/06/chart">
            <c:ext xmlns:c16="http://schemas.microsoft.com/office/drawing/2014/chart" uri="{C3380CC4-5D6E-409C-BE32-E72D297353CC}">
              <c16:uniqueId val="{00000000-AF7D-4997-9866-5930C4CBADF1}"/>
            </c:ext>
          </c:extLst>
        </c:ser>
        <c:dLbls>
          <c:showVal val="1"/>
        </c:dLbls>
        <c:gapWidth val="75"/>
        <c:axId val="95366528"/>
        <c:axId val="95372416"/>
      </c:barChart>
      <c:catAx>
        <c:axId val="95366528"/>
        <c:scaling>
          <c:orientation val="maxMin"/>
        </c:scaling>
        <c:axPos val="l"/>
        <c:numFmt formatCode="General" sourceLinked="0"/>
        <c:majorTickMark val="none"/>
        <c:tickLblPos val="nextTo"/>
        <c:txPr>
          <a:bodyPr rot="0" vert="horz"/>
          <a:lstStyle/>
          <a:p>
            <a:pPr>
              <a:defRPr sz="900" b="1" cap="none" baseline="0">
                <a:solidFill>
                  <a:schemeClr val="tx1"/>
                </a:solidFill>
              </a:defRPr>
            </a:pPr>
            <a:endParaRPr lang="sr-Latn-CS"/>
          </a:p>
        </c:txPr>
        <c:crossAx val="95372416"/>
        <c:crosses val="autoZero"/>
        <c:auto val="1"/>
        <c:lblAlgn val="ctr"/>
        <c:lblOffset val="100"/>
      </c:catAx>
      <c:valAx>
        <c:axId val="95372416"/>
        <c:scaling>
          <c:orientation val="minMax"/>
          <c:max val="100"/>
          <c:min val="0"/>
        </c:scaling>
        <c:axPos val="b"/>
        <c:numFmt formatCode="0&quot;%&quot;" sourceLinked="0"/>
        <c:majorTickMark val="none"/>
        <c:tickLblPos val="nextTo"/>
        <c:txPr>
          <a:bodyPr/>
          <a:lstStyle/>
          <a:p>
            <a:pPr>
              <a:defRPr sz="1000">
                <a:solidFill>
                  <a:schemeClr val="tx1"/>
                </a:solidFill>
              </a:defRPr>
            </a:pPr>
            <a:endParaRPr lang="sr-Latn-CS"/>
          </a:p>
        </c:txPr>
        <c:crossAx val="95366528"/>
        <c:crosses val="max"/>
        <c:crossBetween val="between"/>
        <c:majorUnit val="25"/>
      </c:valAx>
      <c:spPr>
        <a:noFill/>
        <a:ln w="25400">
          <a:noFill/>
        </a:ln>
      </c:spPr>
    </c:plotArea>
    <c:plotVisOnly val="1"/>
    <c:dispBlanksAs val="gap"/>
  </c:chart>
  <c:txPr>
    <a:bodyPr/>
    <a:lstStyle/>
    <a:p>
      <a:pPr>
        <a:defRPr sz="1800"/>
      </a:pPr>
      <a:endParaRPr lang="sr-Latn-C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bs-Latn-BA"/>
  <c:chart>
    <c:autoTitleDeleted val="1"/>
    <c:plotArea>
      <c:layout>
        <c:manualLayout>
          <c:layoutTarget val="inner"/>
          <c:xMode val="edge"/>
          <c:yMode val="edge"/>
          <c:x val="0.19228191298301353"/>
          <c:y val="3.611166785969936E-2"/>
          <c:w val="0.78153332764480343"/>
          <c:h val="0.87575341075183066"/>
        </c:manualLayout>
      </c:layout>
      <c:barChart>
        <c:barDir val="bar"/>
        <c:grouping val="clustered"/>
        <c:ser>
          <c:idx val="0"/>
          <c:order val="0"/>
          <c:tx>
            <c:strRef>
              <c:f>Sheet1!$B$1</c:f>
              <c:strCache>
                <c:ptCount val="1"/>
                <c:pt idx="0">
                  <c:v>Prvi odgovor</c:v>
                </c:pt>
              </c:strCache>
            </c:strRef>
          </c:tx>
          <c:spPr>
            <a:solidFill>
              <a:schemeClr val="accent3">
                <a:lumMod val="75000"/>
              </a:schemeClr>
            </a:solidFill>
          </c:spPr>
          <c:dPt>
            <c:idx val="5"/>
            <c:spPr>
              <a:solidFill>
                <a:schemeClr val="tx1"/>
              </a:solidFill>
            </c:spPr>
            <c:extLst xmlns:c16r2="http://schemas.microsoft.com/office/drawing/2015/06/chart">
              <c:ext xmlns:c16="http://schemas.microsoft.com/office/drawing/2014/chart" uri="{C3380CC4-5D6E-409C-BE32-E72D297353CC}">
                <c16:uniqueId val="{00000000-8BCF-44EA-B317-C9C8D9C15761}"/>
              </c:ext>
            </c:extLst>
          </c:dPt>
          <c:dLbls>
            <c:numFmt formatCode="0" sourceLinked="0"/>
            <c:spPr>
              <a:noFill/>
              <a:ln>
                <a:noFill/>
              </a:ln>
              <a:effectLst/>
            </c:spPr>
            <c:txPr>
              <a:bodyPr/>
              <a:lstStyle/>
              <a:p>
                <a:pPr>
                  <a:defRPr sz="1200">
                    <a:solidFill>
                      <a:srgbClr val="000000"/>
                    </a:solidFill>
                  </a:defRPr>
                </a:pPr>
                <a:endParaRPr lang="sr-Latn-CS"/>
              </a:p>
            </c:txPr>
            <c:showVal val="1"/>
            <c:extLst xmlns:c16r2="http://schemas.microsoft.com/office/drawing/2015/06/chart">
              <c:ext xmlns:c15="http://schemas.microsoft.com/office/drawing/2012/chart" uri="{CE6537A1-D6FC-4f65-9D91-7224C49458BB}">
                <c15:showLeaderLines val="0"/>
              </c:ext>
            </c:extLst>
          </c:dLbls>
          <c:cat>
            <c:strRef>
              <c:f>Sheet1!$A$2:$A$7</c:f>
              <c:strCache>
                <c:ptCount val="6"/>
                <c:pt idx="0">
                  <c:v>Analiza rada kandidata u prethodnim mandatima</c:v>
                </c:pt>
                <c:pt idx="1">
                  <c:v>Primjena programa političkih stranaka u životu građana/ki</c:v>
                </c:pt>
                <c:pt idx="2">
                  <c:v>Program političkih stranaka</c:v>
                </c:pt>
                <c:pt idx="3">
                  <c:v>Biografije kandidata</c:v>
                </c:pt>
                <c:pt idx="4">
                  <c:v>Nešto drugo</c:v>
                </c:pt>
                <c:pt idx="5">
                  <c:v>Ne znam/Odbija odgovoriti</c:v>
                </c:pt>
              </c:strCache>
            </c:strRef>
          </c:cat>
          <c:val>
            <c:numRef>
              <c:f>Sheet1!$B$2:$B$7</c:f>
              <c:numCache>
                <c:formatCode>General</c:formatCode>
                <c:ptCount val="6"/>
                <c:pt idx="0">
                  <c:v>40.700000000000003</c:v>
                </c:pt>
                <c:pt idx="1">
                  <c:v>25</c:v>
                </c:pt>
                <c:pt idx="2">
                  <c:v>9.4</c:v>
                </c:pt>
                <c:pt idx="3">
                  <c:v>9.3000000000000007</c:v>
                </c:pt>
                <c:pt idx="4">
                  <c:v>1.6</c:v>
                </c:pt>
                <c:pt idx="5">
                  <c:v>14</c:v>
                </c:pt>
              </c:numCache>
            </c:numRef>
          </c:val>
          <c:extLst xmlns:c16r2="http://schemas.microsoft.com/office/drawing/2015/06/chart">
            <c:ext xmlns:c16="http://schemas.microsoft.com/office/drawing/2014/chart" uri="{C3380CC4-5D6E-409C-BE32-E72D297353CC}">
              <c16:uniqueId val="{00000000-9138-4E5E-A23B-6B7327A63B3F}"/>
            </c:ext>
          </c:extLst>
        </c:ser>
        <c:ser>
          <c:idx val="1"/>
          <c:order val="1"/>
          <c:tx>
            <c:strRef>
              <c:f>Sheet1!$C$1</c:f>
              <c:strCache>
                <c:ptCount val="1"/>
                <c:pt idx="0">
                  <c:v>Svi odgovori</c:v>
                </c:pt>
              </c:strCache>
            </c:strRef>
          </c:tx>
          <c:spPr>
            <a:solidFill>
              <a:schemeClr val="accent3"/>
            </a:solidFill>
          </c:spPr>
          <c:dPt>
            <c:idx val="5"/>
            <c:spPr>
              <a:solidFill>
                <a:schemeClr val="tx1"/>
              </a:solidFill>
            </c:spPr>
            <c:extLst xmlns:c16r2="http://schemas.microsoft.com/office/drawing/2015/06/chart">
              <c:ext xmlns:c16="http://schemas.microsoft.com/office/drawing/2014/chart" uri="{C3380CC4-5D6E-409C-BE32-E72D297353CC}">
                <c16:uniqueId val="{00000001-8BCF-44EA-B317-C9C8D9C15761}"/>
              </c:ext>
            </c:extLst>
          </c:dPt>
          <c:dLbls>
            <c:numFmt formatCode="0" sourceLinked="0"/>
            <c:spPr>
              <a:noFill/>
              <a:ln>
                <a:noFill/>
              </a:ln>
              <a:effectLst/>
            </c:spPr>
            <c:txPr>
              <a:bodyPr wrap="square" lIns="38100" tIns="19050" rIns="38100" bIns="19050" anchor="ctr">
                <a:spAutoFit/>
              </a:bodyPr>
              <a:lstStyle/>
              <a:p>
                <a:pPr>
                  <a:defRPr sz="1200">
                    <a:solidFill>
                      <a:srgbClr val="000000"/>
                    </a:solidFill>
                  </a:defRPr>
                </a:pPr>
                <a:endParaRPr lang="sr-Latn-CS"/>
              </a:p>
            </c:txPr>
            <c:showVal val="1"/>
            <c:extLst xmlns:c16r2="http://schemas.microsoft.com/office/drawing/2015/06/chart">
              <c:ext xmlns:c15="http://schemas.microsoft.com/office/drawing/2012/chart" uri="{CE6537A1-D6FC-4f65-9D91-7224C49458BB}">
                <c15:showLeaderLines val="1"/>
              </c:ext>
            </c:extLst>
          </c:dLbls>
          <c:cat>
            <c:strRef>
              <c:f>Sheet1!$A$2:$A$7</c:f>
              <c:strCache>
                <c:ptCount val="6"/>
                <c:pt idx="0">
                  <c:v>Analiza rada kandidata u prethodnim mandatima</c:v>
                </c:pt>
                <c:pt idx="1">
                  <c:v>Primjena programa političkih stranaka u životu građana/ki</c:v>
                </c:pt>
                <c:pt idx="2">
                  <c:v>Program političkih stranaka</c:v>
                </c:pt>
                <c:pt idx="3">
                  <c:v>Biografije kandidata</c:v>
                </c:pt>
                <c:pt idx="4">
                  <c:v>Nešto drugo</c:v>
                </c:pt>
                <c:pt idx="5">
                  <c:v>Ne znam/Odbija odgovoriti</c:v>
                </c:pt>
              </c:strCache>
            </c:strRef>
          </c:cat>
          <c:val>
            <c:numRef>
              <c:f>Sheet1!$C$2:$C$7</c:f>
              <c:numCache>
                <c:formatCode>General</c:formatCode>
                <c:ptCount val="6"/>
                <c:pt idx="0">
                  <c:v>59.5</c:v>
                </c:pt>
                <c:pt idx="1">
                  <c:v>44.1</c:v>
                </c:pt>
                <c:pt idx="2">
                  <c:v>20.7</c:v>
                </c:pt>
                <c:pt idx="3">
                  <c:v>23.4</c:v>
                </c:pt>
                <c:pt idx="4">
                  <c:v>3.2</c:v>
                </c:pt>
                <c:pt idx="5">
                  <c:v>36.5</c:v>
                </c:pt>
              </c:numCache>
            </c:numRef>
          </c:val>
          <c:extLst xmlns:c16r2="http://schemas.microsoft.com/office/drawing/2015/06/chart">
            <c:ext xmlns:c16="http://schemas.microsoft.com/office/drawing/2014/chart" uri="{C3380CC4-5D6E-409C-BE32-E72D297353CC}">
              <c16:uniqueId val="{00000001-9138-4E5E-A23B-6B7327A63B3F}"/>
            </c:ext>
          </c:extLst>
        </c:ser>
        <c:dLbls>
          <c:showVal val="1"/>
        </c:dLbls>
        <c:gapWidth val="75"/>
        <c:axId val="115708672"/>
        <c:axId val="115914240"/>
      </c:barChart>
      <c:catAx>
        <c:axId val="115708672"/>
        <c:scaling>
          <c:orientation val="maxMin"/>
        </c:scaling>
        <c:axPos val="l"/>
        <c:numFmt formatCode="General" sourceLinked="0"/>
        <c:majorTickMark val="none"/>
        <c:tickLblPos val="nextTo"/>
        <c:txPr>
          <a:bodyPr rot="0" vert="horz"/>
          <a:lstStyle/>
          <a:p>
            <a:pPr>
              <a:defRPr sz="1200" b="1" cap="none" baseline="0">
                <a:solidFill>
                  <a:schemeClr val="tx1"/>
                </a:solidFill>
              </a:defRPr>
            </a:pPr>
            <a:endParaRPr lang="sr-Latn-CS"/>
          </a:p>
        </c:txPr>
        <c:crossAx val="115914240"/>
        <c:crosses val="autoZero"/>
        <c:auto val="1"/>
        <c:lblAlgn val="ctr"/>
        <c:lblOffset val="100"/>
      </c:catAx>
      <c:valAx>
        <c:axId val="115914240"/>
        <c:scaling>
          <c:orientation val="minMax"/>
          <c:max val="100"/>
          <c:min val="0"/>
        </c:scaling>
        <c:axPos val="b"/>
        <c:numFmt formatCode="0&quot;%&quot;" sourceLinked="0"/>
        <c:majorTickMark val="none"/>
        <c:tickLblPos val="nextTo"/>
        <c:txPr>
          <a:bodyPr/>
          <a:lstStyle/>
          <a:p>
            <a:pPr>
              <a:defRPr sz="1000">
                <a:solidFill>
                  <a:schemeClr val="tx1"/>
                </a:solidFill>
              </a:defRPr>
            </a:pPr>
            <a:endParaRPr lang="sr-Latn-CS"/>
          </a:p>
        </c:txPr>
        <c:crossAx val="115708672"/>
        <c:crosses val="max"/>
        <c:crossBetween val="between"/>
      </c:valAx>
      <c:spPr>
        <a:noFill/>
        <a:ln w="25400">
          <a:noFill/>
        </a:ln>
      </c:spPr>
    </c:plotArea>
    <c:legend>
      <c:legendPos val="r"/>
      <c:layout>
        <c:manualLayout>
          <c:xMode val="edge"/>
          <c:yMode val="edge"/>
          <c:x val="0.66010493708086115"/>
          <c:y val="0.3756402446945793"/>
          <c:w val="0.28096624280869498"/>
          <c:h val="0.16439283930587106"/>
        </c:manualLayout>
      </c:layout>
      <c:txPr>
        <a:bodyPr/>
        <a:lstStyle/>
        <a:p>
          <a:pPr>
            <a:defRPr sz="1400"/>
          </a:pPr>
          <a:endParaRPr lang="sr-Latn-CS"/>
        </a:p>
      </c:txPr>
    </c:legend>
    <c:plotVisOnly val="1"/>
    <c:dispBlanksAs val="gap"/>
  </c:chart>
  <c:txPr>
    <a:bodyPr/>
    <a:lstStyle/>
    <a:p>
      <a:pPr>
        <a:defRPr sz="1800"/>
      </a:pPr>
      <a:endParaRPr lang="sr-Latn-C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bs-Latn-BA"/>
  <c:chart>
    <c:autoTitleDeleted val="1"/>
    <c:plotArea>
      <c:layout>
        <c:manualLayout>
          <c:layoutTarget val="inner"/>
          <c:xMode val="edge"/>
          <c:yMode val="edge"/>
          <c:x val="0.22334356252017701"/>
          <c:y val="0"/>
          <c:w val="0.55387423417476411"/>
          <c:h val="0.96690006365372416"/>
        </c:manualLayout>
      </c:layout>
      <c:doughnutChart>
        <c:varyColors val="1"/>
        <c:ser>
          <c:idx val="0"/>
          <c:order val="0"/>
          <c:tx>
            <c:strRef>
              <c:f>Sheet1!$B$1</c:f>
              <c:strCache>
                <c:ptCount val="1"/>
                <c:pt idx="0">
                  <c:v>Sales</c:v>
                </c:pt>
              </c:strCache>
            </c:strRef>
          </c:tx>
          <c:spPr>
            <a:solidFill>
              <a:schemeClr val="accent3"/>
            </a:solidFill>
          </c:spPr>
          <c:dPt>
            <c:idx val="0"/>
            <c:extLst xmlns:c16r2="http://schemas.microsoft.com/office/drawing/2015/06/chart">
              <c:ext xmlns:c16="http://schemas.microsoft.com/office/drawing/2014/chart" uri="{C3380CC4-5D6E-409C-BE32-E72D297353CC}">
                <c16:uniqueId val="{00000001-EEAF-4E34-9867-C90E07E9B237}"/>
              </c:ext>
            </c:extLst>
          </c:dPt>
          <c:dPt>
            <c:idx val="1"/>
            <c:spPr>
              <a:solidFill>
                <a:schemeClr val="accent1"/>
              </a:solidFill>
            </c:spPr>
            <c:extLst xmlns:c16r2="http://schemas.microsoft.com/office/drawing/2015/06/chart">
              <c:ext xmlns:c16="http://schemas.microsoft.com/office/drawing/2014/chart" uri="{C3380CC4-5D6E-409C-BE32-E72D297353CC}">
                <c16:uniqueId val="{00000003-EEAF-4E34-9867-C90E07E9B237}"/>
              </c:ext>
            </c:extLst>
          </c:dPt>
          <c:dPt>
            <c:idx val="2"/>
            <c:spPr>
              <a:solidFill>
                <a:schemeClr val="tx1"/>
              </a:solidFill>
            </c:spPr>
            <c:extLst xmlns:c16r2="http://schemas.microsoft.com/office/drawing/2015/06/chart">
              <c:ext xmlns:c16="http://schemas.microsoft.com/office/drawing/2014/chart" uri="{C3380CC4-5D6E-409C-BE32-E72D297353CC}">
                <c16:uniqueId val="{00000005-EEAF-4E34-9867-C90E07E9B237}"/>
              </c:ext>
            </c:extLst>
          </c:dPt>
          <c:dPt>
            <c:idx val="3"/>
            <c:extLst xmlns:c16r2="http://schemas.microsoft.com/office/drawing/2015/06/chart">
              <c:ext xmlns:c16="http://schemas.microsoft.com/office/drawing/2014/chart" uri="{C3380CC4-5D6E-409C-BE32-E72D297353CC}">
                <c16:uniqueId val="{00000007-EEAF-4E34-9867-C90E07E9B237}"/>
              </c:ext>
            </c:extLst>
          </c:dPt>
          <c:dPt>
            <c:idx val="4"/>
            <c:extLst xmlns:c16r2="http://schemas.microsoft.com/office/drawing/2015/06/chart">
              <c:ext xmlns:c16="http://schemas.microsoft.com/office/drawing/2014/chart" uri="{C3380CC4-5D6E-409C-BE32-E72D297353CC}">
                <c16:uniqueId val="{00000009-EEAF-4E34-9867-C90E07E9B237}"/>
              </c:ext>
            </c:extLst>
          </c:dPt>
          <c:dPt>
            <c:idx val="5"/>
            <c:extLst xmlns:c16r2="http://schemas.microsoft.com/office/drawing/2015/06/chart">
              <c:ext xmlns:c16="http://schemas.microsoft.com/office/drawing/2014/chart" uri="{C3380CC4-5D6E-409C-BE32-E72D297353CC}">
                <c16:uniqueId val="{0000000B-EEAF-4E34-9867-C90E07E9B237}"/>
              </c:ext>
            </c:extLst>
          </c:dPt>
          <c:dLbls>
            <c:dLbl>
              <c:idx val="0"/>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EEAF-4E34-9867-C90E07E9B237}"/>
                </c:ext>
              </c:extLst>
            </c:dLbl>
            <c:dLbl>
              <c:idx val="1"/>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EEAF-4E34-9867-C90E07E9B237}"/>
                </c:ext>
              </c:extLst>
            </c:dLbl>
            <c:dLbl>
              <c:idx val="2"/>
              <c:layout>
                <c:manualLayout>
                  <c:x val="2.1439788127624484E-3"/>
                  <c:y val="-1.3727040222591088E-16"/>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EEAF-4E34-9867-C90E07E9B237}"/>
                </c:ext>
              </c:extLst>
            </c:dLbl>
            <c:numFmt formatCode="0&quot;%&quot;" sourceLinked="0"/>
            <c:spPr>
              <a:noFill/>
              <a:ln>
                <a:noFill/>
              </a:ln>
              <a:effectLst/>
            </c:spPr>
            <c:txPr>
              <a:bodyPr wrap="square" lIns="38100" tIns="19050" rIns="38100" bIns="19050" anchor="ctr">
                <a:spAutoFit/>
              </a:bodyPr>
              <a:lstStyle/>
              <a:p>
                <a:pPr>
                  <a:defRPr b="1">
                    <a:solidFill>
                      <a:schemeClr val="bg1"/>
                    </a:solidFill>
                  </a:defRPr>
                </a:pPr>
                <a:endParaRPr lang="sr-Latn-CS"/>
              </a:p>
            </c:txPr>
            <c:showVal val="1"/>
            <c:showPercent val="1"/>
            <c:showLeaderLines val="1"/>
            <c:extLst xmlns:c16r2="http://schemas.microsoft.com/office/drawing/2015/06/chart">
              <c:ext xmlns:c15="http://schemas.microsoft.com/office/drawing/2012/chart" uri="{CE6537A1-D6FC-4f65-9D91-7224C49458BB}"/>
            </c:extLst>
          </c:dLbls>
          <c:cat>
            <c:strRef>
              <c:f>Sheet1!$A$2:$A$4</c:f>
              <c:strCache>
                <c:ptCount val="3"/>
                <c:pt idx="0">
                  <c:v>Slažem se</c:v>
                </c:pt>
                <c:pt idx="1">
                  <c:v>Ne slažem se</c:v>
                </c:pt>
                <c:pt idx="2">
                  <c:v>Ne znam/Odbija odgovoriti</c:v>
                </c:pt>
              </c:strCache>
            </c:strRef>
          </c:cat>
          <c:val>
            <c:numRef>
              <c:f>Sheet1!$B$2:$B$4</c:f>
              <c:numCache>
                <c:formatCode>General</c:formatCode>
                <c:ptCount val="3"/>
                <c:pt idx="0">
                  <c:v>25.4</c:v>
                </c:pt>
                <c:pt idx="1">
                  <c:v>68.5</c:v>
                </c:pt>
                <c:pt idx="2">
                  <c:v>6.1</c:v>
                </c:pt>
              </c:numCache>
            </c:numRef>
          </c:val>
          <c:extLst xmlns:c16r2="http://schemas.microsoft.com/office/drawing/2015/06/chart">
            <c:ext xmlns:c16="http://schemas.microsoft.com/office/drawing/2014/chart" uri="{C3380CC4-5D6E-409C-BE32-E72D297353CC}">
              <c16:uniqueId val="{0000000C-EEAF-4E34-9867-C90E07E9B237}"/>
            </c:ext>
          </c:extLst>
        </c:ser>
        <c:ser>
          <c:idx val="1"/>
          <c:order val="1"/>
          <c:tx>
            <c:v>Labels</c:v>
          </c:tx>
          <c:spPr>
            <a:noFill/>
            <a:ln>
              <a:noFill/>
            </a:ln>
          </c:spPr>
          <c:dLbls>
            <c:dLbl>
              <c:idx val="0"/>
              <c:layout>
                <c:manualLayout>
                  <c:x val="-5.826844843123212E-2"/>
                  <c:y val="-1.2920467931416421E-2"/>
                </c:manualLayout>
              </c:layout>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EEAF-4E34-9867-C90E07E9B237}"/>
                </c:ext>
              </c:extLst>
            </c:dLbl>
            <c:dLbl>
              <c:idx val="1"/>
              <c:layout>
                <c:manualLayout>
                  <c:x val="6.5806306539000339E-2"/>
                  <c:y val="-2.9105395408178313E-2"/>
                </c:manualLayout>
              </c:layout>
              <c:showCatName val="1"/>
              <c:extLst xmlns:c16r2="http://schemas.microsoft.com/office/drawing/2015/06/chart">
                <c:ext xmlns:c15="http://schemas.microsoft.com/office/drawing/2012/chart" uri="{CE6537A1-D6FC-4f65-9D91-7224C49458BB}">
                  <c15:layout>
                    <c:manualLayout>
                      <c:w val="0.19639926355171869"/>
                      <c:h val="0.11474690268408498"/>
                    </c:manualLayout>
                  </c15:layout>
                </c:ext>
                <c:ext xmlns:c16="http://schemas.microsoft.com/office/drawing/2014/chart" uri="{C3380CC4-5D6E-409C-BE32-E72D297353CC}">
                  <c16:uniqueId val="{0000000E-EEAF-4E34-9867-C90E07E9B237}"/>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EEAF-4E34-9867-C90E07E9B237}"/>
                </c:ext>
              </c:extLst>
            </c:dLbl>
            <c:dLbl>
              <c:idx val="3"/>
              <c:layout>
                <c:manualLayout>
                  <c:x val="9.4854180741803171E-2"/>
                  <c:y val="-2.4334432295333074E-2"/>
                </c:manualLayout>
              </c:layout>
              <c:showCatName val="1"/>
              <c:extLst xmlns:c16r2="http://schemas.microsoft.com/office/drawing/2015/06/chart">
                <c:ext xmlns:c15="http://schemas.microsoft.com/office/drawing/2012/chart" uri="{CE6537A1-D6FC-4f65-9D91-7224C49458BB}">
                  <c15:layout>
                    <c:manualLayout>
                      <c:w val="0.23323281955497749"/>
                      <c:h val="7.9742545747830657E-2"/>
                    </c:manualLayout>
                  </c15:layout>
                </c:ext>
                <c:ext xmlns:c16="http://schemas.microsoft.com/office/drawing/2014/chart" uri="{C3380CC4-5D6E-409C-BE32-E72D297353CC}">
                  <c16:uniqueId val="{00000010-EEAF-4E34-9867-C90E07E9B237}"/>
                </c:ext>
              </c:extLst>
            </c:dLbl>
            <c:dLbl>
              <c:idx val="4"/>
              <c:layout>
                <c:manualLayout>
                  <c:x val="-6.8779501011463309E-2"/>
                  <c:y val="-1.0865875525406802E-2"/>
                </c:manualLayout>
              </c:layout>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EEAF-4E34-9867-C90E07E9B237}"/>
                </c:ext>
              </c:extLst>
            </c:dLbl>
            <c:dLbl>
              <c:idx val="5"/>
              <c:layout>
                <c:manualLayout>
                  <c:x val="-1.3486176668914603E-2"/>
                  <c:y val="0"/>
                </c:manualLayout>
              </c:layout>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EEAF-4E34-9867-C90E07E9B237}"/>
                </c:ext>
              </c:extLst>
            </c:dLbl>
            <c:spPr>
              <a:noFill/>
              <a:ln>
                <a:noFill/>
              </a:ln>
              <a:effectLst/>
            </c:spPr>
            <c:txPr>
              <a:bodyPr rot="0" vert="horz" anchor="b" anchorCtr="0"/>
              <a:lstStyle/>
              <a:p>
                <a:pPr>
                  <a:defRPr sz="1200" b="0" cap="all" baseline="0">
                    <a:solidFill>
                      <a:srgbClr val="424242"/>
                    </a:solidFill>
                  </a:defRPr>
                </a:pPr>
                <a:endParaRPr lang="sr-Latn-CS"/>
              </a:p>
            </c:txPr>
            <c:showCatName val="1"/>
            <c:showLeaderLines val="1"/>
            <c:extLst xmlns:c16r2="http://schemas.microsoft.com/office/drawing/2015/06/chart">
              <c:ext xmlns:c15="http://schemas.microsoft.com/office/drawing/2012/chart" uri="{CE6537A1-D6FC-4f65-9D91-7224C49458BB}"/>
            </c:extLst>
          </c:dLbls>
          <c:cat>
            <c:strRef>
              <c:f>Sheet1!$A$2:$A$4</c:f>
              <c:strCache>
                <c:ptCount val="3"/>
                <c:pt idx="0">
                  <c:v>Slažem se</c:v>
                </c:pt>
                <c:pt idx="1">
                  <c:v>Ne slažem se</c:v>
                </c:pt>
                <c:pt idx="2">
                  <c:v>Ne znam/Odbija odgovoriti</c:v>
                </c:pt>
              </c:strCache>
            </c:strRef>
          </c:cat>
          <c:val>
            <c:numRef>
              <c:f>Sheet1!$GL$2:$GL$4</c:f>
              <c:numCache>
                <c:formatCode>General</c:formatCode>
                <c:ptCount val="3"/>
                <c:pt idx="0">
                  <c:v>25.4</c:v>
                </c:pt>
                <c:pt idx="1">
                  <c:v>68.5</c:v>
                </c:pt>
                <c:pt idx="2">
                  <c:v>6.1</c:v>
                </c:pt>
              </c:numCache>
            </c:numRef>
          </c:val>
          <c:extLst xmlns:c16r2="http://schemas.microsoft.com/office/drawing/2015/06/chart">
            <c:ext xmlns:c16="http://schemas.microsoft.com/office/drawing/2014/chart" uri="{C3380CC4-5D6E-409C-BE32-E72D297353CC}">
              <c16:uniqueId val="{00000013-EEAF-4E34-9867-C90E07E9B237}"/>
            </c:ext>
          </c:extLst>
        </c:ser>
        <c:dLbls>
          <c:showPercent val="1"/>
        </c:dLbls>
        <c:firstSliceAng val="201"/>
        <c:holeSize val="55"/>
      </c:doughnutChart>
    </c:plotArea>
    <c:plotVisOnly val="1"/>
    <c:dispBlanksAs val="zero"/>
  </c:chart>
  <c:txPr>
    <a:bodyPr/>
    <a:lstStyle/>
    <a:p>
      <a:pPr>
        <a:defRPr sz="1800"/>
      </a:pPr>
      <a:endParaRPr lang="sr-Latn-C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bs-Latn-BA"/>
  <c:chart>
    <c:autoTitleDeleted val="1"/>
    <c:plotArea>
      <c:layout>
        <c:manualLayout>
          <c:layoutTarget val="inner"/>
          <c:xMode val="edge"/>
          <c:yMode val="edge"/>
          <c:x val="0.4253513666635298"/>
          <c:y val="3.611166785969936E-2"/>
          <c:w val="0.53520864516716982"/>
          <c:h val="0.87575341075183066"/>
        </c:manualLayout>
      </c:layout>
      <c:barChart>
        <c:barDir val="bar"/>
        <c:grouping val="clustered"/>
        <c:ser>
          <c:idx val="0"/>
          <c:order val="0"/>
          <c:tx>
            <c:strRef>
              <c:f>Sheet1!$B$1</c:f>
              <c:strCache>
                <c:ptCount val="1"/>
                <c:pt idx="0">
                  <c:v>2018</c:v>
                </c:pt>
              </c:strCache>
            </c:strRef>
          </c:tx>
          <c:spPr>
            <a:solidFill>
              <a:schemeClr val="accent3">
                <a:lumMod val="75000"/>
              </a:schemeClr>
            </a:solidFill>
          </c:spPr>
          <c:dPt>
            <c:idx val="4"/>
            <c:extLst xmlns:c16r2="http://schemas.microsoft.com/office/drawing/2015/06/chart">
              <c:ext xmlns:c16="http://schemas.microsoft.com/office/drawing/2014/chart" uri="{C3380CC4-5D6E-409C-BE32-E72D297353CC}">
                <c16:uniqueId val="{00000000-1A93-482F-A624-3F5C72A05FD4}"/>
              </c:ext>
            </c:extLst>
          </c:dPt>
          <c:dPt>
            <c:idx val="6"/>
            <c:spPr>
              <a:solidFill>
                <a:schemeClr val="tx1"/>
              </a:solidFill>
            </c:spPr>
            <c:extLst xmlns:c16r2="http://schemas.microsoft.com/office/drawing/2015/06/chart">
              <c:ext xmlns:c16="http://schemas.microsoft.com/office/drawing/2014/chart" uri="{C3380CC4-5D6E-409C-BE32-E72D297353CC}">
                <c16:uniqueId val="{00000002-25A4-47C7-938C-299411732A52}"/>
              </c:ext>
            </c:extLst>
          </c:dPt>
          <c:dLbls>
            <c:numFmt formatCode="0" sourceLinked="0"/>
            <c:spPr>
              <a:noFill/>
              <a:ln>
                <a:noFill/>
              </a:ln>
              <a:effectLst/>
            </c:spPr>
            <c:txPr>
              <a:bodyPr/>
              <a:lstStyle/>
              <a:p>
                <a:pPr>
                  <a:defRPr sz="1200" b="1">
                    <a:solidFill>
                      <a:srgbClr val="424242"/>
                    </a:solidFill>
                  </a:defRPr>
                </a:pPr>
                <a:endParaRPr lang="sr-Latn-CS"/>
              </a:p>
            </c:txPr>
            <c:showVal val="1"/>
            <c:extLst xmlns:c16r2="http://schemas.microsoft.com/office/drawing/2015/06/chart">
              <c:ext xmlns:c15="http://schemas.microsoft.com/office/drawing/2012/chart" uri="{CE6537A1-D6FC-4f65-9D91-7224C49458BB}">
                <c15:showLeaderLines val="0"/>
              </c:ext>
            </c:extLst>
          </c:dLbls>
          <c:cat>
            <c:strRef>
              <c:f>Sheet1!$A$2:$A$8</c:f>
              <c:strCache>
                <c:ptCount val="7"/>
                <c:pt idx="0">
                  <c:v>Nezavisne posmatrače Koalicije „Pod lupom“</c:v>
                </c:pt>
                <c:pt idx="1">
                  <c:v>Centralnu izbornu komisiju BiH</c:v>
                </c:pt>
                <c:pt idx="2">
                  <c:v>Lokalne izborne komisije u opštinama i gradovima</c:v>
                </c:pt>
                <c:pt idx="3">
                  <c:v>Političke stranke i njihove kandidate</c:v>
                </c:pt>
                <c:pt idx="4">
                  <c:v>Medije</c:v>
                </c:pt>
                <c:pt idx="5">
                  <c:v>Ništa od navedenog/Nikome ne vjerujem</c:v>
                </c:pt>
                <c:pt idx="6">
                  <c:v>Ne znam/Odbija odgovoriti</c:v>
                </c:pt>
              </c:strCache>
            </c:strRef>
          </c:cat>
          <c:val>
            <c:numRef>
              <c:f>Sheet1!$B$2:$B$8</c:f>
              <c:numCache>
                <c:formatCode>General</c:formatCode>
                <c:ptCount val="7"/>
                <c:pt idx="0">
                  <c:v>29.1</c:v>
                </c:pt>
                <c:pt idx="1">
                  <c:v>22.4</c:v>
                </c:pt>
                <c:pt idx="2">
                  <c:v>10</c:v>
                </c:pt>
                <c:pt idx="3">
                  <c:v>6.2</c:v>
                </c:pt>
                <c:pt idx="4">
                  <c:v>4.8</c:v>
                </c:pt>
                <c:pt idx="5">
                  <c:v>16</c:v>
                </c:pt>
                <c:pt idx="6">
                  <c:v>11.6</c:v>
                </c:pt>
              </c:numCache>
            </c:numRef>
          </c:val>
          <c:extLst xmlns:c16r2="http://schemas.microsoft.com/office/drawing/2015/06/chart">
            <c:ext xmlns:c16="http://schemas.microsoft.com/office/drawing/2014/chart" uri="{C3380CC4-5D6E-409C-BE32-E72D297353CC}">
              <c16:uniqueId val="{00000001-1A93-482F-A624-3F5C72A05FD4}"/>
            </c:ext>
          </c:extLst>
        </c:ser>
        <c:ser>
          <c:idx val="1"/>
          <c:order val="1"/>
          <c:tx>
            <c:strRef>
              <c:f>Sheet1!$C$1</c:f>
              <c:strCache>
                <c:ptCount val="1"/>
                <c:pt idx="0">
                  <c:v>2017</c:v>
                </c:pt>
              </c:strCache>
            </c:strRef>
          </c:tx>
          <c:dPt>
            <c:idx val="6"/>
            <c:spPr>
              <a:solidFill>
                <a:schemeClr val="tx1"/>
              </a:solidFill>
            </c:spPr>
            <c:extLst xmlns:c16r2="http://schemas.microsoft.com/office/drawing/2015/06/chart">
              <c:ext xmlns:c16="http://schemas.microsoft.com/office/drawing/2014/chart" uri="{C3380CC4-5D6E-409C-BE32-E72D297353CC}">
                <c16:uniqueId val="{00000003-25A4-47C7-938C-299411732A52}"/>
              </c:ext>
            </c:extLst>
          </c:dPt>
          <c:dLbls>
            <c:numFmt formatCode="0" sourceLinked="0"/>
            <c:spPr>
              <a:noFill/>
              <a:ln>
                <a:noFill/>
              </a:ln>
              <a:effectLst/>
            </c:spPr>
            <c:txPr>
              <a:bodyPr wrap="square" lIns="38100" tIns="19050" rIns="38100" bIns="19050" anchor="ctr">
                <a:spAutoFit/>
              </a:bodyPr>
              <a:lstStyle/>
              <a:p>
                <a:pPr>
                  <a:defRPr sz="1200" b="1"/>
                </a:pPr>
                <a:endParaRPr lang="sr-Latn-CS"/>
              </a:p>
            </c:txPr>
            <c:showVal val="1"/>
            <c:extLst xmlns:c16r2="http://schemas.microsoft.com/office/drawing/2015/06/chart">
              <c:ext xmlns:c15="http://schemas.microsoft.com/office/drawing/2012/chart" uri="{CE6537A1-D6FC-4f65-9D91-7224C49458BB}">
                <c15:showLeaderLines val="1"/>
              </c:ext>
            </c:extLst>
          </c:dLbls>
          <c:cat>
            <c:strRef>
              <c:f>Sheet1!$A$2:$A$8</c:f>
              <c:strCache>
                <c:ptCount val="7"/>
                <c:pt idx="0">
                  <c:v>Nezavisne posmatrače Koalicije „Pod lupom“</c:v>
                </c:pt>
                <c:pt idx="1">
                  <c:v>Centralnu izbornu komisiju BiH</c:v>
                </c:pt>
                <c:pt idx="2">
                  <c:v>Lokalne izborne komisije u opštinama i gradovima</c:v>
                </c:pt>
                <c:pt idx="3">
                  <c:v>Političke stranke i njihove kandidate</c:v>
                </c:pt>
                <c:pt idx="4">
                  <c:v>Medije</c:v>
                </c:pt>
                <c:pt idx="5">
                  <c:v>Ništa od navedenog/Nikome ne vjerujem</c:v>
                </c:pt>
                <c:pt idx="6">
                  <c:v>Ne znam/Odbija odgovoriti</c:v>
                </c:pt>
              </c:strCache>
            </c:strRef>
          </c:cat>
          <c:val>
            <c:numRef>
              <c:f>Sheet1!$C$2:$C$8</c:f>
              <c:numCache>
                <c:formatCode>General</c:formatCode>
                <c:ptCount val="7"/>
                <c:pt idx="0">
                  <c:v>26.3</c:v>
                </c:pt>
                <c:pt idx="1">
                  <c:v>28.7</c:v>
                </c:pt>
                <c:pt idx="2">
                  <c:v>9.8000000000000007</c:v>
                </c:pt>
                <c:pt idx="4">
                  <c:v>5.5</c:v>
                </c:pt>
                <c:pt idx="5">
                  <c:v>17</c:v>
                </c:pt>
                <c:pt idx="6">
                  <c:v>8</c:v>
                </c:pt>
              </c:numCache>
            </c:numRef>
          </c:val>
          <c:extLst xmlns:c16r2="http://schemas.microsoft.com/office/drawing/2015/06/chart">
            <c:ext xmlns:c16="http://schemas.microsoft.com/office/drawing/2014/chart" uri="{C3380CC4-5D6E-409C-BE32-E72D297353CC}">
              <c16:uniqueId val="{00000001-25A4-47C7-938C-299411732A52}"/>
            </c:ext>
          </c:extLst>
        </c:ser>
        <c:dLbls>
          <c:showVal val="1"/>
        </c:dLbls>
        <c:gapWidth val="75"/>
        <c:axId val="110578688"/>
        <c:axId val="110584576"/>
      </c:barChart>
      <c:catAx>
        <c:axId val="110578688"/>
        <c:scaling>
          <c:orientation val="maxMin"/>
        </c:scaling>
        <c:axPos val="l"/>
        <c:numFmt formatCode="General" sourceLinked="0"/>
        <c:majorTickMark val="none"/>
        <c:tickLblPos val="nextTo"/>
        <c:txPr>
          <a:bodyPr rot="0" vert="horz"/>
          <a:lstStyle/>
          <a:p>
            <a:pPr>
              <a:defRPr sz="1000" b="1" cap="none" baseline="0">
                <a:solidFill>
                  <a:schemeClr val="tx1"/>
                </a:solidFill>
              </a:defRPr>
            </a:pPr>
            <a:endParaRPr lang="sr-Latn-CS"/>
          </a:p>
        </c:txPr>
        <c:crossAx val="110584576"/>
        <c:crosses val="autoZero"/>
        <c:auto val="1"/>
        <c:lblAlgn val="ctr"/>
        <c:lblOffset val="100"/>
      </c:catAx>
      <c:valAx>
        <c:axId val="110584576"/>
        <c:scaling>
          <c:orientation val="minMax"/>
          <c:max val="100"/>
          <c:min val="0"/>
        </c:scaling>
        <c:axPos val="b"/>
        <c:numFmt formatCode="0&quot;%&quot;" sourceLinked="0"/>
        <c:majorTickMark val="none"/>
        <c:tickLblPos val="nextTo"/>
        <c:txPr>
          <a:bodyPr/>
          <a:lstStyle/>
          <a:p>
            <a:pPr>
              <a:defRPr sz="1000">
                <a:solidFill>
                  <a:schemeClr val="tx1"/>
                </a:solidFill>
              </a:defRPr>
            </a:pPr>
            <a:endParaRPr lang="sr-Latn-CS"/>
          </a:p>
        </c:txPr>
        <c:crossAx val="110578688"/>
        <c:crosses val="max"/>
        <c:crossBetween val="between"/>
        <c:majorUnit val="25"/>
      </c:valAx>
      <c:spPr>
        <a:noFill/>
        <a:ln w="25400">
          <a:noFill/>
        </a:ln>
      </c:spPr>
    </c:plotArea>
    <c:legend>
      <c:legendPos val="r"/>
      <c:layout>
        <c:manualLayout>
          <c:xMode val="edge"/>
          <c:yMode val="edge"/>
          <c:x val="0.75782686323109238"/>
          <c:y val="0.32793551997678533"/>
          <c:w val="9.4099034044313495E-2"/>
          <c:h val="0.20874933746302385"/>
        </c:manualLayout>
      </c:layout>
    </c:legend>
    <c:plotVisOnly val="1"/>
    <c:dispBlanksAs val="gap"/>
  </c:chart>
  <c:txPr>
    <a:bodyPr/>
    <a:lstStyle/>
    <a:p>
      <a:pPr>
        <a:defRPr sz="1800"/>
      </a:pPr>
      <a:endParaRPr lang="sr-Latn-C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bs-Latn-BA"/>
  <c:chart>
    <c:autoTitleDeleted val="1"/>
    <c:plotArea>
      <c:layout>
        <c:manualLayout>
          <c:layoutTarget val="inner"/>
          <c:xMode val="edge"/>
          <c:yMode val="edge"/>
          <c:x val="0.5169007280244472"/>
          <c:y val="3.611166785969936E-2"/>
          <c:w val="0.38745318772844406"/>
          <c:h val="0.87575341075183066"/>
        </c:manualLayout>
      </c:layout>
      <c:barChart>
        <c:barDir val="bar"/>
        <c:grouping val="clustered"/>
        <c:ser>
          <c:idx val="0"/>
          <c:order val="0"/>
          <c:tx>
            <c:strRef>
              <c:f>Sheet1!$B$1</c:f>
              <c:strCache>
                <c:ptCount val="1"/>
                <c:pt idx="0">
                  <c:v>Column1</c:v>
                </c:pt>
              </c:strCache>
            </c:strRef>
          </c:tx>
          <c:spPr>
            <a:solidFill>
              <a:schemeClr val="accent3">
                <a:lumMod val="75000"/>
              </a:schemeClr>
            </a:solidFill>
          </c:spPr>
          <c:dPt>
            <c:idx val="4"/>
            <c:extLst xmlns:c16r2="http://schemas.microsoft.com/office/drawing/2015/06/chart">
              <c:ext xmlns:c16="http://schemas.microsoft.com/office/drawing/2014/chart" uri="{C3380CC4-5D6E-409C-BE32-E72D297353CC}">
                <c16:uniqueId val="{00000000-1A93-482F-A624-3F5C72A05FD4}"/>
              </c:ext>
            </c:extLst>
          </c:dPt>
          <c:dPt>
            <c:idx val="7"/>
            <c:spPr>
              <a:solidFill>
                <a:schemeClr val="tx1"/>
              </a:solidFill>
            </c:spPr>
            <c:extLst xmlns:c16r2="http://schemas.microsoft.com/office/drawing/2015/06/chart">
              <c:ext xmlns:c16="http://schemas.microsoft.com/office/drawing/2014/chart" uri="{C3380CC4-5D6E-409C-BE32-E72D297353CC}">
                <c16:uniqueId val="{00000001-D77B-4535-ABEA-D3D683B167EE}"/>
              </c:ext>
            </c:extLst>
          </c:dPt>
          <c:dLbls>
            <c:numFmt formatCode="0" sourceLinked="0"/>
            <c:spPr>
              <a:noFill/>
              <a:ln>
                <a:noFill/>
              </a:ln>
              <a:effectLst/>
            </c:spPr>
            <c:txPr>
              <a:bodyPr/>
              <a:lstStyle/>
              <a:p>
                <a:pPr>
                  <a:defRPr sz="1200" b="0">
                    <a:solidFill>
                      <a:srgbClr val="424242"/>
                    </a:solidFill>
                  </a:defRPr>
                </a:pPr>
                <a:endParaRPr lang="sr-Latn-CS"/>
              </a:p>
            </c:txPr>
            <c:showVal val="1"/>
            <c:extLst xmlns:c16r2="http://schemas.microsoft.com/office/drawing/2015/06/chart">
              <c:ext xmlns:c15="http://schemas.microsoft.com/office/drawing/2012/chart" uri="{CE6537A1-D6FC-4f65-9D91-7224C49458BB}">
                <c15:showLeaderLines val="0"/>
              </c:ext>
            </c:extLst>
          </c:dLbls>
          <c:cat>
            <c:strRef>
              <c:f>Sheet1!$A$2:$A$9</c:f>
              <c:strCache>
                <c:ptCount val="8"/>
                <c:pt idx="0">
                  <c:v>Uvođenje skenera za glasačke listiće</c:v>
                </c:pt>
                <c:pt idx="1">
                  <c:v>Uvođenje obaveze poništenja izbora za ona biračka mjesta gdje se utvrdi manjak ili višak glasačkih listića</c:v>
                </c:pt>
                <c:pt idx="2">
                  <c:v>Osiguranje bolje finansijske kontrole političkih stranaka</c:v>
                </c:pt>
                <c:pt idx="3">
                  <c:v>Uvođenje profesionalnih, nestranačkih biračkih odbora</c:v>
                </c:pt>
                <c:pt idx="4">
                  <c:v>Spriječavanje razmjene mjesta i trgovine mjestima u biračkim</c:v>
                </c:pt>
                <c:pt idx="5">
                  <c:v>Održavanje izbora u Gradu Mostaru</c:v>
                </c:pt>
                <c:pt idx="6">
                  <c:v>Nešto drugo</c:v>
                </c:pt>
                <c:pt idx="7">
                  <c:v>Ne znam/Odbija odgovoriti</c:v>
                </c:pt>
              </c:strCache>
            </c:strRef>
          </c:cat>
          <c:val>
            <c:numRef>
              <c:f>Sheet1!$B$2:$B$9</c:f>
              <c:numCache>
                <c:formatCode>General</c:formatCode>
                <c:ptCount val="8"/>
                <c:pt idx="0">
                  <c:v>32.800000000000011</c:v>
                </c:pt>
                <c:pt idx="1">
                  <c:v>13</c:v>
                </c:pt>
                <c:pt idx="2">
                  <c:v>11.9</c:v>
                </c:pt>
                <c:pt idx="3">
                  <c:v>10.200000000000001</c:v>
                </c:pt>
                <c:pt idx="4">
                  <c:v>5.9</c:v>
                </c:pt>
                <c:pt idx="5">
                  <c:v>10</c:v>
                </c:pt>
                <c:pt idx="6">
                  <c:v>1.7</c:v>
                </c:pt>
                <c:pt idx="7">
                  <c:v>14.5</c:v>
                </c:pt>
              </c:numCache>
            </c:numRef>
          </c:val>
          <c:extLst xmlns:c16r2="http://schemas.microsoft.com/office/drawing/2015/06/chart">
            <c:ext xmlns:c16="http://schemas.microsoft.com/office/drawing/2014/chart" uri="{C3380CC4-5D6E-409C-BE32-E72D297353CC}">
              <c16:uniqueId val="{00000001-1A93-482F-A624-3F5C72A05FD4}"/>
            </c:ext>
          </c:extLst>
        </c:ser>
        <c:dLbls>
          <c:showVal val="1"/>
        </c:dLbls>
        <c:gapWidth val="75"/>
        <c:axId val="110315776"/>
        <c:axId val="110346240"/>
      </c:barChart>
      <c:catAx>
        <c:axId val="110315776"/>
        <c:scaling>
          <c:orientation val="maxMin"/>
        </c:scaling>
        <c:axPos val="l"/>
        <c:numFmt formatCode="General" sourceLinked="0"/>
        <c:majorTickMark val="none"/>
        <c:tickLblPos val="nextTo"/>
        <c:txPr>
          <a:bodyPr rot="0" vert="horz"/>
          <a:lstStyle/>
          <a:p>
            <a:pPr>
              <a:defRPr sz="900" b="1" cap="none" baseline="0">
                <a:solidFill>
                  <a:schemeClr val="tx1"/>
                </a:solidFill>
              </a:defRPr>
            </a:pPr>
            <a:endParaRPr lang="sr-Latn-CS"/>
          </a:p>
        </c:txPr>
        <c:crossAx val="110346240"/>
        <c:crosses val="autoZero"/>
        <c:auto val="1"/>
        <c:lblAlgn val="ctr"/>
        <c:lblOffset val="100"/>
      </c:catAx>
      <c:valAx>
        <c:axId val="110346240"/>
        <c:scaling>
          <c:orientation val="minMax"/>
          <c:max val="100"/>
          <c:min val="0"/>
        </c:scaling>
        <c:axPos val="b"/>
        <c:numFmt formatCode="0&quot;%&quot;" sourceLinked="0"/>
        <c:majorTickMark val="none"/>
        <c:tickLblPos val="nextTo"/>
        <c:txPr>
          <a:bodyPr/>
          <a:lstStyle/>
          <a:p>
            <a:pPr>
              <a:defRPr sz="1000">
                <a:solidFill>
                  <a:schemeClr val="tx1"/>
                </a:solidFill>
              </a:defRPr>
            </a:pPr>
            <a:endParaRPr lang="sr-Latn-CS"/>
          </a:p>
        </c:txPr>
        <c:crossAx val="110315776"/>
        <c:crosses val="max"/>
        <c:crossBetween val="between"/>
        <c:majorUnit val="25"/>
      </c:valAx>
      <c:spPr>
        <a:noFill/>
        <a:ln w="25400">
          <a:noFill/>
        </a:ln>
      </c:spPr>
    </c:plotArea>
    <c:plotVisOnly val="1"/>
    <c:dispBlanksAs val="gap"/>
  </c:chart>
  <c:txPr>
    <a:bodyPr/>
    <a:lstStyle/>
    <a:p>
      <a:pPr>
        <a:defRPr sz="1800"/>
      </a:pPr>
      <a:endParaRPr lang="sr-Latn-C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bs-Latn-BA"/>
  <c:chart>
    <c:autoTitleDeleted val="1"/>
    <c:plotArea>
      <c:layout>
        <c:manualLayout>
          <c:layoutTarget val="inner"/>
          <c:xMode val="edge"/>
          <c:yMode val="edge"/>
          <c:x val="0.43039792111243924"/>
          <c:y val="3.611166785969936E-2"/>
          <c:w val="0.53016209238449041"/>
          <c:h val="0.87575341075183066"/>
        </c:manualLayout>
      </c:layout>
      <c:barChart>
        <c:barDir val="bar"/>
        <c:grouping val="clustered"/>
        <c:ser>
          <c:idx val="0"/>
          <c:order val="0"/>
          <c:tx>
            <c:strRef>
              <c:f>Sheet1!$B$1</c:f>
              <c:strCache>
                <c:ptCount val="1"/>
                <c:pt idx="0">
                  <c:v>Column1</c:v>
                </c:pt>
              </c:strCache>
            </c:strRef>
          </c:tx>
          <c:spPr>
            <a:solidFill>
              <a:schemeClr val="accent3">
                <a:lumMod val="75000"/>
              </a:schemeClr>
            </a:solidFill>
          </c:spPr>
          <c:dPt>
            <c:idx val="4"/>
            <c:extLst xmlns:c16r2="http://schemas.microsoft.com/office/drawing/2015/06/chart">
              <c:ext xmlns:c16="http://schemas.microsoft.com/office/drawing/2014/chart" uri="{C3380CC4-5D6E-409C-BE32-E72D297353CC}">
                <c16:uniqueId val="{00000000-4C78-47E6-845A-E87B16DEED98}"/>
              </c:ext>
            </c:extLst>
          </c:dPt>
          <c:dLbls>
            <c:numFmt formatCode="0" sourceLinked="0"/>
            <c:spPr>
              <a:noFill/>
              <a:ln>
                <a:noFill/>
              </a:ln>
              <a:effectLst/>
            </c:spPr>
            <c:txPr>
              <a:bodyPr/>
              <a:lstStyle/>
              <a:p>
                <a:pPr>
                  <a:defRPr sz="1200" b="0">
                    <a:solidFill>
                      <a:srgbClr val="424242"/>
                    </a:solidFill>
                  </a:defRPr>
                </a:pPr>
                <a:endParaRPr lang="sr-Latn-CS"/>
              </a:p>
            </c:txPr>
            <c:showVal val="1"/>
            <c:extLst xmlns:c16r2="http://schemas.microsoft.com/office/drawing/2015/06/chart">
              <c:ext xmlns:c15="http://schemas.microsoft.com/office/drawing/2012/chart" uri="{CE6537A1-D6FC-4f65-9D91-7224C49458BB}">
                <c15:showLeaderLines val="0"/>
              </c:ext>
            </c:extLst>
          </c:dLbls>
          <c:cat>
            <c:strRef>
              <c:f>Sheet1!$A$2:$A$6</c:f>
              <c:strCache>
                <c:ptCount val="5"/>
                <c:pt idx="0">
                  <c:v>Ne</c:v>
                </c:pt>
                <c:pt idx="1">
                  <c:v>Da, bio/la sam svjedok</c:v>
                </c:pt>
                <c:pt idx="2">
                  <c:v>Da, lično sam učestvovao/la</c:v>
                </c:pt>
                <c:pt idx="3">
                  <c:v>Ne znam/Odbija odgovoriti</c:v>
                </c:pt>
                <c:pt idx="4">
                  <c:v>Ne znam prepoznati izbornu nepravilnost</c:v>
                </c:pt>
              </c:strCache>
            </c:strRef>
          </c:cat>
          <c:val>
            <c:numRef>
              <c:f>Sheet1!$B$2:$B$6</c:f>
              <c:numCache>
                <c:formatCode>General</c:formatCode>
                <c:ptCount val="5"/>
                <c:pt idx="0">
                  <c:v>84.2</c:v>
                </c:pt>
                <c:pt idx="1">
                  <c:v>12.2</c:v>
                </c:pt>
                <c:pt idx="2">
                  <c:v>3.1</c:v>
                </c:pt>
                <c:pt idx="3">
                  <c:v>0.8</c:v>
                </c:pt>
                <c:pt idx="4">
                  <c:v>0.1</c:v>
                </c:pt>
              </c:numCache>
            </c:numRef>
          </c:val>
          <c:extLst xmlns:c16r2="http://schemas.microsoft.com/office/drawing/2015/06/chart">
            <c:ext xmlns:c16="http://schemas.microsoft.com/office/drawing/2014/chart" uri="{C3380CC4-5D6E-409C-BE32-E72D297353CC}">
              <c16:uniqueId val="{00000001-4C78-47E6-845A-E87B16DEED98}"/>
            </c:ext>
          </c:extLst>
        </c:ser>
        <c:dLbls>
          <c:showVal val="1"/>
        </c:dLbls>
        <c:gapWidth val="75"/>
        <c:axId val="110670976"/>
        <c:axId val="110672512"/>
      </c:barChart>
      <c:catAx>
        <c:axId val="110670976"/>
        <c:scaling>
          <c:orientation val="maxMin"/>
        </c:scaling>
        <c:axPos val="l"/>
        <c:numFmt formatCode="General" sourceLinked="0"/>
        <c:majorTickMark val="none"/>
        <c:tickLblPos val="nextTo"/>
        <c:txPr>
          <a:bodyPr rot="0" vert="horz"/>
          <a:lstStyle/>
          <a:p>
            <a:pPr>
              <a:defRPr sz="1000" b="1" cap="none" baseline="0">
                <a:solidFill>
                  <a:schemeClr val="tx1"/>
                </a:solidFill>
              </a:defRPr>
            </a:pPr>
            <a:endParaRPr lang="sr-Latn-CS"/>
          </a:p>
        </c:txPr>
        <c:crossAx val="110672512"/>
        <c:crosses val="autoZero"/>
        <c:auto val="1"/>
        <c:lblAlgn val="ctr"/>
        <c:lblOffset val="100"/>
      </c:catAx>
      <c:valAx>
        <c:axId val="110672512"/>
        <c:scaling>
          <c:orientation val="minMax"/>
          <c:max val="100"/>
          <c:min val="0"/>
        </c:scaling>
        <c:axPos val="b"/>
        <c:numFmt formatCode="0&quot;%&quot;" sourceLinked="0"/>
        <c:majorTickMark val="none"/>
        <c:tickLblPos val="nextTo"/>
        <c:txPr>
          <a:bodyPr/>
          <a:lstStyle/>
          <a:p>
            <a:pPr>
              <a:defRPr sz="1000">
                <a:solidFill>
                  <a:schemeClr val="tx1"/>
                </a:solidFill>
              </a:defRPr>
            </a:pPr>
            <a:endParaRPr lang="sr-Latn-CS"/>
          </a:p>
        </c:txPr>
        <c:crossAx val="110670976"/>
        <c:crosses val="max"/>
        <c:crossBetween val="between"/>
        <c:majorUnit val="25"/>
      </c:valAx>
      <c:spPr>
        <a:noFill/>
        <a:ln w="25400">
          <a:noFill/>
        </a:ln>
      </c:spPr>
    </c:plotArea>
    <c:plotVisOnly val="1"/>
    <c:dispBlanksAs val="gap"/>
  </c:chart>
  <c:txPr>
    <a:bodyPr/>
    <a:lstStyle/>
    <a:p>
      <a:pPr>
        <a:defRPr sz="1800"/>
      </a:pPr>
      <a:endParaRPr lang="sr-Latn-C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bs-Latn-BA"/>
  <c:chart>
    <c:autoTitleDeleted val="1"/>
    <c:plotArea>
      <c:layout>
        <c:manualLayout>
          <c:layoutTarget val="inner"/>
          <c:xMode val="edge"/>
          <c:yMode val="edge"/>
          <c:x val="0.57795838433115543"/>
          <c:y val="3.611166785969936E-2"/>
          <c:w val="0.38260161287786076"/>
          <c:h val="0.87575341075183066"/>
        </c:manualLayout>
      </c:layout>
      <c:barChart>
        <c:barDir val="bar"/>
        <c:grouping val="clustered"/>
        <c:ser>
          <c:idx val="0"/>
          <c:order val="0"/>
          <c:tx>
            <c:strRef>
              <c:f>Sheet1!$B$1</c:f>
              <c:strCache>
                <c:ptCount val="1"/>
                <c:pt idx="0">
                  <c:v>Column1</c:v>
                </c:pt>
              </c:strCache>
            </c:strRef>
          </c:tx>
          <c:spPr>
            <a:solidFill>
              <a:schemeClr val="accent3">
                <a:lumMod val="75000"/>
              </a:schemeClr>
            </a:solidFill>
          </c:spPr>
          <c:dPt>
            <c:idx val="3"/>
            <c:spPr>
              <a:solidFill>
                <a:schemeClr val="tx1"/>
              </a:solidFill>
            </c:spPr>
            <c:extLst xmlns:c16r2="http://schemas.microsoft.com/office/drawing/2015/06/chart">
              <c:ext xmlns:c16="http://schemas.microsoft.com/office/drawing/2014/chart" uri="{C3380CC4-5D6E-409C-BE32-E72D297353CC}">
                <c16:uniqueId val="{00000001-A95F-42A2-A00D-93737E957665}"/>
              </c:ext>
            </c:extLst>
          </c:dPt>
          <c:dPt>
            <c:idx val="4"/>
            <c:extLst xmlns:c16r2="http://schemas.microsoft.com/office/drawing/2015/06/chart">
              <c:ext xmlns:c16="http://schemas.microsoft.com/office/drawing/2014/chart" uri="{C3380CC4-5D6E-409C-BE32-E72D297353CC}">
                <c16:uniqueId val="{00000000-1A93-482F-A624-3F5C72A05FD4}"/>
              </c:ext>
            </c:extLst>
          </c:dPt>
          <c:dLbls>
            <c:numFmt formatCode="0" sourceLinked="0"/>
            <c:spPr>
              <a:noFill/>
              <a:ln>
                <a:noFill/>
              </a:ln>
              <a:effectLst/>
            </c:spPr>
            <c:txPr>
              <a:bodyPr/>
              <a:lstStyle/>
              <a:p>
                <a:pPr>
                  <a:defRPr sz="1200" b="0">
                    <a:solidFill>
                      <a:srgbClr val="424242"/>
                    </a:solidFill>
                  </a:defRPr>
                </a:pPr>
                <a:endParaRPr lang="sr-Latn-CS"/>
              </a:p>
            </c:txPr>
            <c:showVal val="1"/>
            <c:extLst xmlns:c16r2="http://schemas.microsoft.com/office/drawing/2015/06/chart">
              <c:ext xmlns:c15="http://schemas.microsoft.com/office/drawing/2012/chart" uri="{CE6537A1-D6FC-4f65-9D91-7224C49458BB}">
                <c15:showLeaderLines val="0"/>
              </c:ext>
            </c:extLst>
          </c:dLbls>
          <c:cat>
            <c:strRef>
              <c:f>Sheet1!$A$2:$A$5</c:f>
              <c:strCache>
                <c:ptCount val="4"/>
                <c:pt idx="0">
                  <c:v>Podržavam takvo ponašanje, da sam u prilici i sam/a bih tako postupio/la</c:v>
                </c:pt>
                <c:pt idx="1">
                  <c:v>Podržavam takvo ponašanje, ali ne bih nikada tako postupio/la</c:v>
                </c:pt>
                <c:pt idx="2">
                  <c:v>Protivim se takvom ponašanju</c:v>
                </c:pt>
                <c:pt idx="3">
                  <c:v>Ne znam/Bez odgovora/Odbijanje</c:v>
                </c:pt>
              </c:strCache>
            </c:strRef>
          </c:cat>
          <c:val>
            <c:numRef>
              <c:f>Sheet1!$B$2:$B$5</c:f>
              <c:numCache>
                <c:formatCode>General</c:formatCode>
                <c:ptCount val="4"/>
                <c:pt idx="0">
                  <c:v>2.7</c:v>
                </c:pt>
                <c:pt idx="1">
                  <c:v>5.7</c:v>
                </c:pt>
                <c:pt idx="2">
                  <c:v>89</c:v>
                </c:pt>
                <c:pt idx="3">
                  <c:v>2.6</c:v>
                </c:pt>
              </c:numCache>
            </c:numRef>
          </c:val>
          <c:extLst xmlns:c16r2="http://schemas.microsoft.com/office/drawing/2015/06/chart">
            <c:ext xmlns:c16="http://schemas.microsoft.com/office/drawing/2014/chart" uri="{C3380CC4-5D6E-409C-BE32-E72D297353CC}">
              <c16:uniqueId val="{00000001-1A93-482F-A624-3F5C72A05FD4}"/>
            </c:ext>
          </c:extLst>
        </c:ser>
        <c:dLbls>
          <c:showVal val="1"/>
        </c:dLbls>
        <c:gapWidth val="75"/>
        <c:axId val="111168512"/>
        <c:axId val="111170304"/>
      </c:barChart>
      <c:catAx>
        <c:axId val="111168512"/>
        <c:scaling>
          <c:orientation val="maxMin"/>
        </c:scaling>
        <c:axPos val="l"/>
        <c:numFmt formatCode="General" sourceLinked="0"/>
        <c:majorTickMark val="none"/>
        <c:tickLblPos val="nextTo"/>
        <c:txPr>
          <a:bodyPr rot="0" vert="horz"/>
          <a:lstStyle/>
          <a:p>
            <a:pPr>
              <a:defRPr sz="1000" b="1" cap="none" baseline="0">
                <a:solidFill>
                  <a:schemeClr val="tx1"/>
                </a:solidFill>
              </a:defRPr>
            </a:pPr>
            <a:endParaRPr lang="sr-Latn-CS"/>
          </a:p>
        </c:txPr>
        <c:crossAx val="111170304"/>
        <c:crosses val="autoZero"/>
        <c:auto val="1"/>
        <c:lblAlgn val="ctr"/>
        <c:lblOffset val="100"/>
      </c:catAx>
      <c:valAx>
        <c:axId val="111170304"/>
        <c:scaling>
          <c:orientation val="minMax"/>
          <c:max val="100"/>
          <c:min val="0"/>
        </c:scaling>
        <c:axPos val="b"/>
        <c:numFmt formatCode="0&quot;%&quot;" sourceLinked="0"/>
        <c:majorTickMark val="none"/>
        <c:tickLblPos val="nextTo"/>
        <c:txPr>
          <a:bodyPr/>
          <a:lstStyle/>
          <a:p>
            <a:pPr>
              <a:defRPr sz="1000">
                <a:solidFill>
                  <a:schemeClr val="tx1"/>
                </a:solidFill>
              </a:defRPr>
            </a:pPr>
            <a:endParaRPr lang="sr-Latn-CS"/>
          </a:p>
        </c:txPr>
        <c:crossAx val="111168512"/>
        <c:crosses val="max"/>
        <c:crossBetween val="between"/>
        <c:majorUnit val="25"/>
      </c:valAx>
      <c:spPr>
        <a:noFill/>
        <a:ln w="25400">
          <a:noFill/>
        </a:ln>
      </c:spPr>
    </c:plotArea>
    <c:plotVisOnly val="1"/>
    <c:dispBlanksAs val="gap"/>
  </c:chart>
  <c:txPr>
    <a:bodyPr/>
    <a:lstStyle/>
    <a:p>
      <a:pPr>
        <a:defRPr sz="1800"/>
      </a:pPr>
      <a:endParaRPr lang="sr-Latn-C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bs-Latn-BA"/>
  <c:chart>
    <c:autoTitleDeleted val="1"/>
    <c:plotArea>
      <c:layout>
        <c:manualLayout>
          <c:layoutTarget val="inner"/>
          <c:xMode val="edge"/>
          <c:yMode val="edge"/>
          <c:x val="0.57795838433115543"/>
          <c:y val="3.611166785969936E-2"/>
          <c:w val="0.38260161287786076"/>
          <c:h val="0.87575341075183066"/>
        </c:manualLayout>
      </c:layout>
      <c:barChart>
        <c:barDir val="bar"/>
        <c:grouping val="clustered"/>
        <c:ser>
          <c:idx val="0"/>
          <c:order val="0"/>
          <c:tx>
            <c:strRef>
              <c:f>Sheet1!$B$1</c:f>
              <c:strCache>
                <c:ptCount val="1"/>
                <c:pt idx="0">
                  <c:v>Column1</c:v>
                </c:pt>
              </c:strCache>
            </c:strRef>
          </c:tx>
          <c:spPr>
            <a:solidFill>
              <a:schemeClr val="accent3">
                <a:lumMod val="75000"/>
              </a:schemeClr>
            </a:solidFill>
          </c:spPr>
          <c:dPt>
            <c:idx val="4"/>
            <c:extLst xmlns:c16r2="http://schemas.microsoft.com/office/drawing/2015/06/chart">
              <c:ext xmlns:c16="http://schemas.microsoft.com/office/drawing/2014/chart" uri="{C3380CC4-5D6E-409C-BE32-E72D297353CC}">
                <c16:uniqueId val="{00000000-4C78-47E6-845A-E87B16DEED98}"/>
              </c:ext>
            </c:extLst>
          </c:dPt>
          <c:dPt>
            <c:idx val="5"/>
            <c:spPr>
              <a:solidFill>
                <a:schemeClr val="tx1"/>
              </a:solidFill>
            </c:spPr>
            <c:extLst xmlns:c16r2="http://schemas.microsoft.com/office/drawing/2015/06/chart">
              <c:ext xmlns:c16="http://schemas.microsoft.com/office/drawing/2014/chart" uri="{C3380CC4-5D6E-409C-BE32-E72D297353CC}">
                <c16:uniqueId val="{00000001-97CA-4AFB-ABE9-E23B6C81A39C}"/>
              </c:ext>
            </c:extLst>
          </c:dPt>
          <c:dLbls>
            <c:numFmt formatCode="0" sourceLinked="0"/>
            <c:spPr>
              <a:noFill/>
              <a:ln>
                <a:noFill/>
              </a:ln>
              <a:effectLst/>
            </c:spPr>
            <c:txPr>
              <a:bodyPr/>
              <a:lstStyle/>
              <a:p>
                <a:pPr>
                  <a:defRPr sz="1200" b="0">
                    <a:solidFill>
                      <a:srgbClr val="424242"/>
                    </a:solidFill>
                  </a:defRPr>
                </a:pPr>
                <a:endParaRPr lang="sr-Latn-CS"/>
              </a:p>
            </c:txPr>
            <c:showVal val="1"/>
            <c:extLst xmlns:c16r2="http://schemas.microsoft.com/office/drawing/2015/06/chart">
              <c:ext xmlns:c15="http://schemas.microsoft.com/office/drawing/2012/chart" uri="{CE6537A1-D6FC-4f65-9D91-7224C49458BB}">
                <c15:showLeaderLines val="0"/>
              </c:ext>
            </c:extLst>
          </c:dLbls>
          <c:cat>
            <c:strRef>
              <c:f>Sheet1!$A$2:$A$7</c:f>
              <c:strCache>
                <c:ptCount val="6"/>
                <c:pt idx="0">
                  <c:v>Da, obavezno</c:v>
                </c:pt>
                <c:pt idx="1">
                  <c:v>Da, ali anonimno</c:v>
                </c:pt>
                <c:pt idx="2">
                  <c:v>Ne, jer ne vjerujem policiji i domaćim institucijama</c:v>
                </c:pt>
                <c:pt idx="3">
                  <c:v>Ne, iz straha za vlastitu sigurnost</c:v>
                </c:pt>
                <c:pt idx="4">
                  <c:v>Ne, jer me se ne tiče</c:v>
                </c:pt>
                <c:pt idx="5">
                  <c:v>Ne znam/Odbija odgovoriti</c:v>
                </c:pt>
              </c:strCache>
            </c:strRef>
          </c:cat>
          <c:val>
            <c:numRef>
              <c:f>Sheet1!$B$2:$B$7</c:f>
              <c:numCache>
                <c:formatCode>General</c:formatCode>
                <c:ptCount val="6"/>
                <c:pt idx="0">
                  <c:v>38.1</c:v>
                </c:pt>
                <c:pt idx="1">
                  <c:v>23.8</c:v>
                </c:pt>
                <c:pt idx="2">
                  <c:v>14.9</c:v>
                </c:pt>
                <c:pt idx="3">
                  <c:v>4.0999999999999996</c:v>
                </c:pt>
                <c:pt idx="4">
                  <c:v>15.8</c:v>
                </c:pt>
                <c:pt idx="5">
                  <c:v>3.3</c:v>
                </c:pt>
              </c:numCache>
            </c:numRef>
          </c:val>
          <c:extLst xmlns:c16r2="http://schemas.microsoft.com/office/drawing/2015/06/chart">
            <c:ext xmlns:c16="http://schemas.microsoft.com/office/drawing/2014/chart" uri="{C3380CC4-5D6E-409C-BE32-E72D297353CC}">
              <c16:uniqueId val="{00000001-4C78-47E6-845A-E87B16DEED98}"/>
            </c:ext>
          </c:extLst>
        </c:ser>
        <c:dLbls>
          <c:showVal val="1"/>
        </c:dLbls>
        <c:gapWidth val="75"/>
        <c:axId val="52926336"/>
        <c:axId val="52927872"/>
      </c:barChart>
      <c:catAx>
        <c:axId val="52926336"/>
        <c:scaling>
          <c:orientation val="maxMin"/>
        </c:scaling>
        <c:axPos val="l"/>
        <c:numFmt formatCode="General" sourceLinked="0"/>
        <c:majorTickMark val="none"/>
        <c:tickLblPos val="nextTo"/>
        <c:txPr>
          <a:bodyPr rot="0" vert="horz"/>
          <a:lstStyle/>
          <a:p>
            <a:pPr>
              <a:defRPr sz="1000" b="1" cap="none" baseline="0">
                <a:solidFill>
                  <a:schemeClr val="tx1"/>
                </a:solidFill>
              </a:defRPr>
            </a:pPr>
            <a:endParaRPr lang="sr-Latn-CS"/>
          </a:p>
        </c:txPr>
        <c:crossAx val="52927872"/>
        <c:crosses val="autoZero"/>
        <c:auto val="1"/>
        <c:lblAlgn val="ctr"/>
        <c:lblOffset val="100"/>
      </c:catAx>
      <c:valAx>
        <c:axId val="52927872"/>
        <c:scaling>
          <c:orientation val="minMax"/>
          <c:max val="100"/>
          <c:min val="0"/>
        </c:scaling>
        <c:axPos val="b"/>
        <c:numFmt formatCode="0&quot;%&quot;" sourceLinked="0"/>
        <c:majorTickMark val="none"/>
        <c:tickLblPos val="nextTo"/>
        <c:txPr>
          <a:bodyPr/>
          <a:lstStyle/>
          <a:p>
            <a:pPr>
              <a:defRPr sz="1000">
                <a:solidFill>
                  <a:schemeClr val="tx1"/>
                </a:solidFill>
              </a:defRPr>
            </a:pPr>
            <a:endParaRPr lang="sr-Latn-CS"/>
          </a:p>
        </c:txPr>
        <c:crossAx val="52926336"/>
        <c:crosses val="max"/>
        <c:crossBetween val="between"/>
        <c:majorUnit val="25"/>
      </c:valAx>
      <c:spPr>
        <a:noFill/>
        <a:ln w="25400">
          <a:noFill/>
        </a:ln>
      </c:spPr>
    </c:plotArea>
    <c:plotVisOnly val="1"/>
    <c:dispBlanksAs val="gap"/>
  </c:chart>
  <c:txPr>
    <a:bodyPr/>
    <a:lstStyle/>
    <a:p>
      <a:pPr>
        <a:defRPr sz="1800"/>
      </a:pPr>
      <a:endParaRPr lang="sr-Latn-C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bs-Latn-BA"/>
  <c:chart>
    <c:autoTitleDeleted val="1"/>
    <c:plotArea>
      <c:layout>
        <c:manualLayout>
          <c:layoutTarget val="inner"/>
          <c:xMode val="edge"/>
          <c:yMode val="edge"/>
          <c:x val="0.22334356252017701"/>
          <c:y val="0"/>
          <c:w val="0.55387423417476411"/>
          <c:h val="0.96690006365372416"/>
        </c:manualLayout>
      </c:layout>
      <c:doughnutChart>
        <c:varyColors val="1"/>
        <c:ser>
          <c:idx val="0"/>
          <c:order val="0"/>
          <c:tx>
            <c:strRef>
              <c:f>Sheet1!$B$1</c:f>
              <c:strCache>
                <c:ptCount val="1"/>
                <c:pt idx="0">
                  <c:v>Sales</c:v>
                </c:pt>
              </c:strCache>
            </c:strRef>
          </c:tx>
          <c:dPt>
            <c:idx val="0"/>
            <c:spPr>
              <a:solidFill>
                <a:schemeClr val="accent1"/>
              </a:solidFill>
            </c:spPr>
            <c:extLst xmlns:c16r2="http://schemas.microsoft.com/office/drawing/2015/06/chart">
              <c:ext xmlns:c16="http://schemas.microsoft.com/office/drawing/2014/chart" uri="{C3380CC4-5D6E-409C-BE32-E72D297353CC}">
                <c16:uniqueId val="{00000001-36C0-4308-AB69-A2042A5EC177}"/>
              </c:ext>
            </c:extLst>
          </c:dPt>
          <c:dPt>
            <c:idx val="1"/>
            <c:spPr>
              <a:solidFill>
                <a:schemeClr val="accent1">
                  <a:lumMod val="75000"/>
                </a:schemeClr>
              </a:solidFill>
            </c:spPr>
            <c:extLst xmlns:c16r2="http://schemas.microsoft.com/office/drawing/2015/06/chart">
              <c:ext xmlns:c16="http://schemas.microsoft.com/office/drawing/2014/chart" uri="{C3380CC4-5D6E-409C-BE32-E72D297353CC}">
                <c16:uniqueId val="{00000003-36C0-4308-AB69-A2042A5EC177}"/>
              </c:ext>
            </c:extLst>
          </c:dPt>
          <c:dPt>
            <c:idx val="2"/>
            <c:spPr>
              <a:solidFill>
                <a:schemeClr val="accent3"/>
              </a:solidFill>
            </c:spPr>
            <c:extLst xmlns:c16r2="http://schemas.microsoft.com/office/drawing/2015/06/chart">
              <c:ext xmlns:c16="http://schemas.microsoft.com/office/drawing/2014/chart" uri="{C3380CC4-5D6E-409C-BE32-E72D297353CC}">
                <c16:uniqueId val="{00000005-36C0-4308-AB69-A2042A5EC177}"/>
              </c:ext>
            </c:extLst>
          </c:dPt>
          <c:dPt>
            <c:idx val="3"/>
            <c:spPr>
              <a:solidFill>
                <a:schemeClr val="accent1"/>
              </a:solidFill>
            </c:spPr>
            <c:extLst xmlns:c16r2="http://schemas.microsoft.com/office/drawing/2015/06/chart">
              <c:ext xmlns:c16="http://schemas.microsoft.com/office/drawing/2014/chart" uri="{C3380CC4-5D6E-409C-BE32-E72D297353CC}">
                <c16:uniqueId val="{00000007-36C0-4308-AB69-A2042A5EC177}"/>
              </c:ext>
            </c:extLst>
          </c:dPt>
          <c:dPt>
            <c:idx val="4"/>
            <c:spPr>
              <a:solidFill>
                <a:schemeClr val="accent1">
                  <a:lumMod val="75000"/>
                </a:schemeClr>
              </a:solidFill>
            </c:spPr>
            <c:extLst xmlns:c16r2="http://schemas.microsoft.com/office/drawing/2015/06/chart">
              <c:ext xmlns:c16="http://schemas.microsoft.com/office/drawing/2014/chart" uri="{C3380CC4-5D6E-409C-BE32-E72D297353CC}">
                <c16:uniqueId val="{00000009-36C0-4308-AB69-A2042A5EC177}"/>
              </c:ext>
            </c:extLst>
          </c:dPt>
          <c:dPt>
            <c:idx val="5"/>
            <c:spPr>
              <a:solidFill>
                <a:schemeClr val="tx1"/>
              </a:solidFill>
            </c:spPr>
            <c:extLst xmlns:c16r2="http://schemas.microsoft.com/office/drawing/2015/06/chart">
              <c:ext xmlns:c16="http://schemas.microsoft.com/office/drawing/2014/chart" uri="{C3380CC4-5D6E-409C-BE32-E72D297353CC}">
                <c16:uniqueId val="{0000000B-36C0-4308-AB69-A2042A5EC177}"/>
              </c:ext>
            </c:extLst>
          </c:dPt>
          <c:dLbls>
            <c:dLbl>
              <c:idx val="2"/>
              <c:layout>
                <c:manualLayout>
                  <c:x val="2.1439788127624484E-3"/>
                  <c:y val="0"/>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36C0-4308-AB69-A2042A5EC177}"/>
                </c:ext>
              </c:extLst>
            </c:dLbl>
            <c:spPr>
              <a:noFill/>
              <a:ln>
                <a:noFill/>
              </a:ln>
              <a:effectLst/>
            </c:spPr>
            <c:txPr>
              <a:bodyPr/>
              <a:lstStyle/>
              <a:p>
                <a:pPr>
                  <a:defRPr sz="1400" b="1">
                    <a:solidFill>
                      <a:schemeClr val="bg1"/>
                    </a:solidFill>
                    <a:effectLst/>
                  </a:defRPr>
                </a:pPr>
                <a:endParaRPr lang="sr-Latn-CS"/>
              </a:p>
            </c:txPr>
            <c:showPercent val="1"/>
            <c:showLeaderLines val="1"/>
            <c:extLst xmlns:c16r2="http://schemas.microsoft.com/office/drawing/2015/06/chart">
              <c:ext xmlns:c15="http://schemas.microsoft.com/office/drawing/2012/chart" uri="{CE6537A1-D6FC-4f65-9D91-7224C49458BB}"/>
            </c:extLst>
          </c:dLbls>
          <c:cat>
            <c:strRef>
              <c:f>Sheet1!$A$2:$A$4</c:f>
              <c:strCache>
                <c:ptCount val="3"/>
                <c:pt idx="0">
                  <c:v>Osnovna škola</c:v>
                </c:pt>
                <c:pt idx="1">
                  <c:v>Srednja škola</c:v>
                </c:pt>
                <c:pt idx="2">
                  <c:v>Viša škola/fakultet</c:v>
                </c:pt>
              </c:strCache>
            </c:strRef>
          </c:cat>
          <c:val>
            <c:numRef>
              <c:f>Sheet1!$B$2:$B$4</c:f>
              <c:numCache>
                <c:formatCode>####.0</c:formatCode>
                <c:ptCount val="3"/>
                <c:pt idx="0">
                  <c:v>26</c:v>
                </c:pt>
                <c:pt idx="1">
                  <c:v>59</c:v>
                </c:pt>
                <c:pt idx="2">
                  <c:v>15</c:v>
                </c:pt>
              </c:numCache>
            </c:numRef>
          </c:val>
          <c:extLst xmlns:c16r2="http://schemas.microsoft.com/office/drawing/2015/06/chart">
            <c:ext xmlns:c16="http://schemas.microsoft.com/office/drawing/2014/chart" uri="{C3380CC4-5D6E-409C-BE32-E72D297353CC}">
              <c16:uniqueId val="{0000000C-36C0-4308-AB69-A2042A5EC177}"/>
            </c:ext>
          </c:extLst>
        </c:ser>
        <c:ser>
          <c:idx val="1"/>
          <c:order val="1"/>
          <c:tx>
            <c:v>Labels</c:v>
          </c:tx>
          <c:spPr>
            <a:noFill/>
            <a:ln>
              <a:noFill/>
            </a:ln>
          </c:spPr>
          <c:dLbls>
            <c:delete val="1"/>
          </c:dLbls>
          <c:cat>
            <c:strRef>
              <c:f>Sheet1!$A$2:$A$4</c:f>
              <c:strCache>
                <c:ptCount val="3"/>
                <c:pt idx="0">
                  <c:v>Osnovna škola</c:v>
                </c:pt>
                <c:pt idx="1">
                  <c:v>Srednja škola</c:v>
                </c:pt>
                <c:pt idx="2">
                  <c:v>Viša škola/fakultet</c:v>
                </c:pt>
              </c:strCache>
            </c:strRef>
          </c:cat>
          <c:val>
            <c:numRef>
              <c:f>Sheet1!$GL$2:$GL$4</c:f>
              <c:numCache>
                <c:formatCode>General</c:formatCode>
                <c:ptCount val="3"/>
                <c:pt idx="0">
                  <c:v>26</c:v>
                </c:pt>
                <c:pt idx="1">
                  <c:v>59</c:v>
                </c:pt>
                <c:pt idx="2">
                  <c:v>15</c:v>
                </c:pt>
              </c:numCache>
            </c:numRef>
          </c:val>
          <c:extLst xmlns:c16r2="http://schemas.microsoft.com/office/drawing/2015/06/chart">
            <c:ext xmlns:c16="http://schemas.microsoft.com/office/drawing/2014/chart" uri="{C3380CC4-5D6E-409C-BE32-E72D297353CC}">
              <c16:uniqueId val="{0000000D-36C0-4308-AB69-A2042A5EC177}"/>
            </c:ext>
          </c:extLst>
        </c:ser>
        <c:dLbls>
          <c:showPercent val="1"/>
        </c:dLbls>
        <c:firstSliceAng val="228"/>
        <c:holeSize val="55"/>
      </c:doughnutChart>
    </c:plotArea>
    <c:legend>
      <c:legendPos val="b"/>
      <c:legendEntry>
        <c:idx val="0"/>
        <c:txPr>
          <a:bodyPr/>
          <a:lstStyle/>
          <a:p>
            <a:pPr>
              <a:defRPr sz="1100"/>
            </a:pPr>
            <a:endParaRPr lang="sr-Latn-CS"/>
          </a:p>
        </c:txPr>
      </c:legendEntry>
      <c:layout>
        <c:manualLayout>
          <c:xMode val="edge"/>
          <c:yMode val="edge"/>
          <c:x val="0.11644065936239605"/>
          <c:y val="0.89497587244479571"/>
          <c:w val="0.73532982276367975"/>
          <c:h val="0.1023712256115059"/>
        </c:manualLayout>
      </c:layout>
      <c:txPr>
        <a:bodyPr/>
        <a:lstStyle/>
        <a:p>
          <a:pPr>
            <a:defRPr sz="1100"/>
          </a:pPr>
          <a:endParaRPr lang="sr-Latn-CS"/>
        </a:p>
      </c:txPr>
    </c:legend>
    <c:plotVisOnly val="1"/>
    <c:dispBlanksAs val="zero"/>
  </c:chart>
  <c:txPr>
    <a:bodyPr/>
    <a:lstStyle/>
    <a:p>
      <a:pPr>
        <a:defRPr sz="1800"/>
      </a:pPr>
      <a:endParaRPr lang="sr-Latn-C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bs-Latn-BA"/>
  <c:chart>
    <c:autoTitleDeleted val="1"/>
    <c:plotArea>
      <c:layout>
        <c:manualLayout>
          <c:layoutTarget val="inner"/>
          <c:xMode val="edge"/>
          <c:yMode val="edge"/>
          <c:x val="0.22334356252017701"/>
          <c:y val="0"/>
          <c:w val="0.55387423417476411"/>
          <c:h val="0.96690006365372416"/>
        </c:manualLayout>
      </c:layout>
      <c:doughnutChart>
        <c:varyColors val="1"/>
        <c:ser>
          <c:idx val="0"/>
          <c:order val="0"/>
          <c:tx>
            <c:strRef>
              <c:f>Sheet1!$B$1</c:f>
              <c:strCache>
                <c:ptCount val="1"/>
                <c:pt idx="0">
                  <c:v>Sales</c:v>
                </c:pt>
              </c:strCache>
            </c:strRef>
          </c:tx>
          <c:dPt>
            <c:idx val="0"/>
            <c:spPr>
              <a:solidFill>
                <a:schemeClr val="accent3"/>
              </a:solidFill>
            </c:spPr>
            <c:extLst xmlns:c16r2="http://schemas.microsoft.com/office/drawing/2015/06/chart">
              <c:ext xmlns:c16="http://schemas.microsoft.com/office/drawing/2014/chart" uri="{C3380CC4-5D6E-409C-BE32-E72D297353CC}">
                <c16:uniqueId val="{00000001-A868-415C-84C0-B325B2C4757A}"/>
              </c:ext>
            </c:extLst>
          </c:dPt>
          <c:dPt>
            <c:idx val="1"/>
            <c:spPr>
              <a:solidFill>
                <a:schemeClr val="accent3">
                  <a:lumMod val="75000"/>
                </a:schemeClr>
              </a:solidFill>
            </c:spPr>
            <c:extLst xmlns:c16r2="http://schemas.microsoft.com/office/drawing/2015/06/chart">
              <c:ext xmlns:c16="http://schemas.microsoft.com/office/drawing/2014/chart" uri="{C3380CC4-5D6E-409C-BE32-E72D297353CC}">
                <c16:uniqueId val="{00000003-A868-415C-84C0-B325B2C4757A}"/>
              </c:ext>
            </c:extLst>
          </c:dPt>
          <c:dPt>
            <c:idx val="2"/>
            <c:spPr>
              <a:solidFill>
                <a:schemeClr val="accent1"/>
              </a:solidFill>
            </c:spPr>
            <c:extLst xmlns:c16r2="http://schemas.microsoft.com/office/drawing/2015/06/chart">
              <c:ext xmlns:c16="http://schemas.microsoft.com/office/drawing/2014/chart" uri="{C3380CC4-5D6E-409C-BE32-E72D297353CC}">
                <c16:uniqueId val="{00000005-A868-415C-84C0-B325B2C4757A}"/>
              </c:ext>
            </c:extLst>
          </c:dPt>
          <c:dPt>
            <c:idx val="3"/>
            <c:spPr>
              <a:solidFill>
                <a:schemeClr val="accent1">
                  <a:lumMod val="75000"/>
                </a:schemeClr>
              </a:solidFill>
            </c:spPr>
            <c:extLst xmlns:c16r2="http://schemas.microsoft.com/office/drawing/2015/06/chart">
              <c:ext xmlns:c16="http://schemas.microsoft.com/office/drawing/2014/chart" uri="{C3380CC4-5D6E-409C-BE32-E72D297353CC}">
                <c16:uniqueId val="{00000007-A868-415C-84C0-B325B2C4757A}"/>
              </c:ext>
            </c:extLst>
          </c:dPt>
          <c:dPt>
            <c:idx val="4"/>
            <c:spPr>
              <a:solidFill>
                <a:schemeClr val="tx1"/>
              </a:solidFill>
            </c:spPr>
            <c:extLst xmlns:c16r2="http://schemas.microsoft.com/office/drawing/2015/06/chart">
              <c:ext xmlns:c16="http://schemas.microsoft.com/office/drawing/2014/chart" uri="{C3380CC4-5D6E-409C-BE32-E72D297353CC}">
                <c16:uniqueId val="{00000009-A868-415C-84C0-B325B2C4757A}"/>
              </c:ext>
            </c:extLst>
          </c:dPt>
          <c:dPt>
            <c:idx val="5"/>
            <c:spPr>
              <a:solidFill>
                <a:schemeClr val="tx1"/>
              </a:solidFill>
            </c:spPr>
            <c:extLst xmlns:c16r2="http://schemas.microsoft.com/office/drawing/2015/06/chart">
              <c:ext xmlns:c16="http://schemas.microsoft.com/office/drawing/2014/chart" uri="{C3380CC4-5D6E-409C-BE32-E72D297353CC}">
                <c16:uniqueId val="{0000000B-A868-415C-84C0-B325B2C4757A}"/>
              </c:ext>
            </c:extLst>
          </c:dPt>
          <c:dLbls>
            <c:dLbl>
              <c:idx val="2"/>
              <c:layout>
                <c:manualLayout>
                  <c:x val="2.1439788127624484E-3"/>
                  <c:y val="0"/>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A868-415C-84C0-B325B2C4757A}"/>
                </c:ext>
              </c:extLst>
            </c:dLbl>
            <c:spPr>
              <a:noFill/>
              <a:ln>
                <a:noFill/>
              </a:ln>
              <a:effectLst/>
            </c:spPr>
            <c:txPr>
              <a:bodyPr/>
              <a:lstStyle/>
              <a:p>
                <a:pPr>
                  <a:defRPr sz="1400" b="1">
                    <a:solidFill>
                      <a:schemeClr val="bg1"/>
                    </a:solidFill>
                    <a:effectLst/>
                  </a:defRPr>
                </a:pPr>
                <a:endParaRPr lang="sr-Latn-CS"/>
              </a:p>
            </c:txPr>
            <c:showPercent val="1"/>
            <c:showLeaderLines val="1"/>
            <c:extLst xmlns:c16r2="http://schemas.microsoft.com/office/drawing/2015/06/chart">
              <c:ext xmlns:c15="http://schemas.microsoft.com/office/drawing/2012/chart" uri="{CE6537A1-D6FC-4f65-9D91-7224C49458BB}"/>
            </c:extLst>
          </c:dLbls>
          <c:cat>
            <c:strRef>
              <c:f>Sheet1!$A$2:$A$5</c:f>
              <c:strCache>
                <c:ptCount val="4"/>
                <c:pt idx="0">
                  <c:v>18-29</c:v>
                </c:pt>
                <c:pt idx="1">
                  <c:v>30-44</c:v>
                </c:pt>
                <c:pt idx="2">
                  <c:v>45-59</c:v>
                </c:pt>
                <c:pt idx="3">
                  <c:v>60+</c:v>
                </c:pt>
              </c:strCache>
            </c:strRef>
          </c:cat>
          <c:val>
            <c:numRef>
              <c:f>Sheet1!$B$2:$B$5</c:f>
              <c:numCache>
                <c:formatCode>####.0</c:formatCode>
                <c:ptCount val="4"/>
                <c:pt idx="0">
                  <c:v>20.377587418185456</c:v>
                </c:pt>
                <c:pt idx="1">
                  <c:v>25.978275687563908</c:v>
                </c:pt>
                <c:pt idx="2">
                  <c:v>28.058310462489292</c:v>
                </c:pt>
                <c:pt idx="3">
                  <c:v>25.58582643176133</c:v>
                </c:pt>
              </c:numCache>
            </c:numRef>
          </c:val>
          <c:extLst xmlns:c16r2="http://schemas.microsoft.com/office/drawing/2015/06/chart">
            <c:ext xmlns:c16="http://schemas.microsoft.com/office/drawing/2014/chart" uri="{C3380CC4-5D6E-409C-BE32-E72D297353CC}">
              <c16:uniqueId val="{0000000C-A868-415C-84C0-B325B2C4757A}"/>
            </c:ext>
          </c:extLst>
        </c:ser>
        <c:ser>
          <c:idx val="1"/>
          <c:order val="1"/>
          <c:tx>
            <c:v>Labels</c:v>
          </c:tx>
          <c:spPr>
            <a:noFill/>
            <a:ln>
              <a:noFill/>
            </a:ln>
          </c:spPr>
          <c:dLbls>
            <c:delete val="1"/>
          </c:dLbls>
          <c:cat>
            <c:strRef>
              <c:f>Sheet1!$A$2:$A$5</c:f>
              <c:strCache>
                <c:ptCount val="4"/>
                <c:pt idx="0">
                  <c:v>18-29</c:v>
                </c:pt>
                <c:pt idx="1">
                  <c:v>30-44</c:v>
                </c:pt>
                <c:pt idx="2">
                  <c:v>45-59</c:v>
                </c:pt>
                <c:pt idx="3">
                  <c:v>60+</c:v>
                </c:pt>
              </c:strCache>
            </c:strRef>
          </c:cat>
          <c:val>
            <c:numRef>
              <c:f>Sheet1!$GL$2:$GL$4</c:f>
              <c:numCache>
                <c:formatCode>General</c:formatCode>
                <c:ptCount val="3"/>
                <c:pt idx="0">
                  <c:v>20.377587418185456</c:v>
                </c:pt>
                <c:pt idx="1">
                  <c:v>25.978275687563908</c:v>
                </c:pt>
                <c:pt idx="2">
                  <c:v>28.058310462489292</c:v>
                </c:pt>
              </c:numCache>
            </c:numRef>
          </c:val>
          <c:extLst xmlns:c16r2="http://schemas.microsoft.com/office/drawing/2015/06/chart">
            <c:ext xmlns:c16="http://schemas.microsoft.com/office/drawing/2014/chart" uri="{C3380CC4-5D6E-409C-BE32-E72D297353CC}">
              <c16:uniqueId val="{0000000D-A868-415C-84C0-B325B2C4757A}"/>
            </c:ext>
          </c:extLst>
        </c:ser>
        <c:dLbls>
          <c:showPercent val="1"/>
        </c:dLbls>
        <c:firstSliceAng val="228"/>
        <c:holeSize val="55"/>
      </c:doughnutChart>
    </c:plotArea>
    <c:legend>
      <c:legendPos val="b"/>
      <c:layout/>
      <c:txPr>
        <a:bodyPr/>
        <a:lstStyle/>
        <a:p>
          <a:pPr>
            <a:defRPr sz="1100"/>
          </a:pPr>
          <a:endParaRPr lang="sr-Latn-CS"/>
        </a:p>
      </c:txPr>
    </c:legend>
    <c:plotVisOnly val="1"/>
    <c:dispBlanksAs val="zero"/>
  </c:chart>
  <c:txPr>
    <a:bodyPr/>
    <a:lstStyle/>
    <a:p>
      <a:pPr>
        <a:defRPr sz="1800"/>
      </a:pPr>
      <a:endParaRPr lang="sr-Latn-C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bs-Latn-BA"/>
  <c:chart>
    <c:autoTitleDeleted val="1"/>
    <c:plotArea>
      <c:layout>
        <c:manualLayout>
          <c:layoutTarget val="inner"/>
          <c:xMode val="edge"/>
          <c:yMode val="edge"/>
          <c:x val="0.22334356252017701"/>
          <c:y val="0"/>
          <c:w val="0.55387423417476411"/>
          <c:h val="0.96690006365372416"/>
        </c:manualLayout>
      </c:layout>
      <c:doughnutChart>
        <c:varyColors val="1"/>
        <c:ser>
          <c:idx val="0"/>
          <c:order val="0"/>
          <c:tx>
            <c:strRef>
              <c:f>Sheet1!$B$1</c:f>
              <c:strCache>
                <c:ptCount val="1"/>
                <c:pt idx="0">
                  <c:v>Sales</c:v>
                </c:pt>
              </c:strCache>
            </c:strRef>
          </c:tx>
          <c:dPt>
            <c:idx val="0"/>
            <c:spPr>
              <a:solidFill>
                <a:schemeClr val="accent3"/>
              </a:solidFill>
            </c:spPr>
            <c:extLst xmlns:c16r2="http://schemas.microsoft.com/office/drawing/2015/06/chart">
              <c:ext xmlns:c16="http://schemas.microsoft.com/office/drawing/2014/chart" uri="{C3380CC4-5D6E-409C-BE32-E72D297353CC}">
                <c16:uniqueId val="{00000001-B3C8-4382-A6F8-9E7E2F6AE727}"/>
              </c:ext>
            </c:extLst>
          </c:dPt>
          <c:dPt>
            <c:idx val="1"/>
            <c:spPr>
              <a:solidFill>
                <a:schemeClr val="accent1"/>
              </a:solidFill>
            </c:spPr>
            <c:extLst xmlns:c16r2="http://schemas.microsoft.com/office/drawing/2015/06/chart">
              <c:ext xmlns:c16="http://schemas.microsoft.com/office/drawing/2014/chart" uri="{C3380CC4-5D6E-409C-BE32-E72D297353CC}">
                <c16:uniqueId val="{00000003-B3C8-4382-A6F8-9E7E2F6AE727}"/>
              </c:ext>
            </c:extLst>
          </c:dPt>
          <c:dPt>
            <c:idx val="2"/>
            <c:spPr>
              <a:solidFill>
                <a:schemeClr val="tx1"/>
              </a:solidFill>
            </c:spPr>
            <c:extLst xmlns:c16r2="http://schemas.microsoft.com/office/drawing/2015/06/chart">
              <c:ext xmlns:c16="http://schemas.microsoft.com/office/drawing/2014/chart" uri="{C3380CC4-5D6E-409C-BE32-E72D297353CC}">
                <c16:uniqueId val="{00000005-B3C8-4382-A6F8-9E7E2F6AE727}"/>
              </c:ext>
            </c:extLst>
          </c:dPt>
          <c:dPt>
            <c:idx val="3"/>
            <c:spPr>
              <a:solidFill>
                <a:schemeClr val="accent1"/>
              </a:solidFill>
            </c:spPr>
            <c:extLst xmlns:c16r2="http://schemas.microsoft.com/office/drawing/2015/06/chart">
              <c:ext xmlns:c16="http://schemas.microsoft.com/office/drawing/2014/chart" uri="{C3380CC4-5D6E-409C-BE32-E72D297353CC}">
                <c16:uniqueId val="{00000007-B3C8-4382-A6F8-9E7E2F6AE727}"/>
              </c:ext>
            </c:extLst>
          </c:dPt>
          <c:dPt>
            <c:idx val="4"/>
            <c:spPr>
              <a:solidFill>
                <a:schemeClr val="accent1">
                  <a:lumMod val="75000"/>
                </a:schemeClr>
              </a:solidFill>
            </c:spPr>
            <c:extLst xmlns:c16r2="http://schemas.microsoft.com/office/drawing/2015/06/chart">
              <c:ext xmlns:c16="http://schemas.microsoft.com/office/drawing/2014/chart" uri="{C3380CC4-5D6E-409C-BE32-E72D297353CC}">
                <c16:uniqueId val="{00000009-B3C8-4382-A6F8-9E7E2F6AE727}"/>
              </c:ext>
            </c:extLst>
          </c:dPt>
          <c:dPt>
            <c:idx val="5"/>
            <c:spPr>
              <a:solidFill>
                <a:schemeClr val="tx1"/>
              </a:solidFill>
            </c:spPr>
            <c:extLst xmlns:c16r2="http://schemas.microsoft.com/office/drawing/2015/06/chart">
              <c:ext xmlns:c16="http://schemas.microsoft.com/office/drawing/2014/chart" uri="{C3380CC4-5D6E-409C-BE32-E72D297353CC}">
                <c16:uniqueId val="{0000000B-B3C8-4382-A6F8-9E7E2F6AE727}"/>
              </c:ext>
            </c:extLst>
          </c:dPt>
          <c:dLbls>
            <c:spPr>
              <a:noFill/>
              <a:ln>
                <a:noFill/>
              </a:ln>
              <a:effectLst/>
            </c:spPr>
            <c:txPr>
              <a:bodyPr/>
              <a:lstStyle/>
              <a:p>
                <a:pPr>
                  <a:defRPr sz="1400" b="1">
                    <a:solidFill>
                      <a:schemeClr val="bg1"/>
                    </a:solidFill>
                    <a:effectLst/>
                  </a:defRPr>
                </a:pPr>
                <a:endParaRPr lang="sr-Latn-CS"/>
              </a:p>
            </c:txPr>
            <c:showPercent val="1"/>
            <c:showLeaderLines val="1"/>
            <c:extLst xmlns:c16r2="http://schemas.microsoft.com/office/drawing/2015/06/chart">
              <c:ext xmlns:c15="http://schemas.microsoft.com/office/drawing/2012/chart" uri="{CE6537A1-D6FC-4f65-9D91-7224C49458BB}"/>
            </c:extLst>
          </c:dLbls>
          <c:cat>
            <c:strRef>
              <c:f>Sheet1!$A$2:$A$3</c:f>
              <c:strCache>
                <c:ptCount val="2"/>
                <c:pt idx="0">
                  <c:v>URBAN</c:v>
                </c:pt>
                <c:pt idx="1">
                  <c:v>RURAL</c:v>
                </c:pt>
              </c:strCache>
            </c:strRef>
          </c:cat>
          <c:val>
            <c:numRef>
              <c:f>Sheet1!$B$2:$B$3</c:f>
              <c:numCache>
                <c:formatCode>####.0</c:formatCode>
                <c:ptCount val="2"/>
                <c:pt idx="0">
                  <c:v>57</c:v>
                </c:pt>
                <c:pt idx="1">
                  <c:v>43</c:v>
                </c:pt>
              </c:numCache>
            </c:numRef>
          </c:val>
          <c:extLst xmlns:c16r2="http://schemas.microsoft.com/office/drawing/2015/06/chart">
            <c:ext xmlns:c16="http://schemas.microsoft.com/office/drawing/2014/chart" uri="{C3380CC4-5D6E-409C-BE32-E72D297353CC}">
              <c16:uniqueId val="{0000000C-B3C8-4382-A6F8-9E7E2F6AE727}"/>
            </c:ext>
          </c:extLst>
        </c:ser>
        <c:ser>
          <c:idx val="1"/>
          <c:order val="1"/>
          <c:tx>
            <c:v>Labels</c:v>
          </c:tx>
          <c:spPr>
            <a:noFill/>
            <a:ln>
              <a:noFill/>
            </a:ln>
          </c:spPr>
          <c:dLbls>
            <c:delete val="1"/>
          </c:dLbls>
          <c:cat>
            <c:strRef>
              <c:f>Sheet1!$A$2:$A$3</c:f>
              <c:strCache>
                <c:ptCount val="2"/>
                <c:pt idx="0">
                  <c:v>URBAN</c:v>
                </c:pt>
                <c:pt idx="1">
                  <c:v>RURAL</c:v>
                </c:pt>
              </c:strCache>
            </c:strRef>
          </c:cat>
          <c:val>
            <c:numRef>
              <c:f>Sheet1!$GL$2:$GL$3</c:f>
              <c:numCache>
                <c:formatCode>General</c:formatCode>
                <c:ptCount val="2"/>
                <c:pt idx="0">
                  <c:v>57</c:v>
                </c:pt>
                <c:pt idx="1">
                  <c:v>43</c:v>
                </c:pt>
              </c:numCache>
            </c:numRef>
          </c:val>
          <c:extLst xmlns:c16r2="http://schemas.microsoft.com/office/drawing/2015/06/chart">
            <c:ext xmlns:c16="http://schemas.microsoft.com/office/drawing/2014/chart" uri="{C3380CC4-5D6E-409C-BE32-E72D297353CC}">
              <c16:uniqueId val="{0000000D-B3C8-4382-A6F8-9E7E2F6AE727}"/>
            </c:ext>
          </c:extLst>
        </c:ser>
        <c:dLbls>
          <c:showPercent val="1"/>
        </c:dLbls>
        <c:firstSliceAng val="182"/>
        <c:holeSize val="55"/>
      </c:doughnutChart>
    </c:plotArea>
    <c:legend>
      <c:legendPos val="b"/>
      <c:layout/>
      <c:txPr>
        <a:bodyPr/>
        <a:lstStyle/>
        <a:p>
          <a:pPr>
            <a:defRPr sz="1100"/>
          </a:pPr>
          <a:endParaRPr lang="sr-Latn-CS"/>
        </a:p>
      </c:txPr>
    </c:legend>
    <c:plotVisOnly val="1"/>
    <c:dispBlanksAs val="zero"/>
  </c:chart>
  <c:txPr>
    <a:bodyPr/>
    <a:lstStyle/>
    <a:p>
      <a:pPr>
        <a:defRPr sz="1800"/>
      </a:pPr>
      <a:endParaRPr lang="sr-Latn-C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bs-Latn-BA"/>
  <c:chart>
    <c:autoTitleDeleted val="1"/>
    <c:plotArea>
      <c:layout>
        <c:manualLayout>
          <c:layoutTarget val="inner"/>
          <c:xMode val="edge"/>
          <c:yMode val="edge"/>
          <c:x val="0.22334356252017701"/>
          <c:y val="0"/>
          <c:w val="0.55387423417476411"/>
          <c:h val="0.96690006365372416"/>
        </c:manualLayout>
      </c:layout>
      <c:doughnutChart>
        <c:varyColors val="1"/>
        <c:ser>
          <c:idx val="0"/>
          <c:order val="0"/>
          <c:tx>
            <c:strRef>
              <c:f>Sheet1!$B$1</c:f>
              <c:strCache>
                <c:ptCount val="1"/>
                <c:pt idx="0">
                  <c:v>Sales</c:v>
                </c:pt>
              </c:strCache>
            </c:strRef>
          </c:tx>
          <c:spPr>
            <a:solidFill>
              <a:schemeClr val="accent3"/>
            </a:solidFill>
          </c:spPr>
          <c:dPt>
            <c:idx val="0"/>
            <c:extLst xmlns:c16r2="http://schemas.microsoft.com/office/drawing/2015/06/chart">
              <c:ext xmlns:c16="http://schemas.microsoft.com/office/drawing/2014/chart" uri="{C3380CC4-5D6E-409C-BE32-E72D297353CC}">
                <c16:uniqueId val="{00000001-EEAF-4E34-9867-C90E07E9B237}"/>
              </c:ext>
            </c:extLst>
          </c:dPt>
          <c:dPt>
            <c:idx val="1"/>
            <c:spPr>
              <a:solidFill>
                <a:schemeClr val="accent1"/>
              </a:solidFill>
            </c:spPr>
            <c:extLst xmlns:c16r2="http://schemas.microsoft.com/office/drawing/2015/06/chart">
              <c:ext xmlns:c16="http://schemas.microsoft.com/office/drawing/2014/chart" uri="{C3380CC4-5D6E-409C-BE32-E72D297353CC}">
                <c16:uniqueId val="{00000003-EEAF-4E34-9867-C90E07E9B237}"/>
              </c:ext>
            </c:extLst>
          </c:dPt>
          <c:dPt>
            <c:idx val="2"/>
            <c:extLst xmlns:c16r2="http://schemas.microsoft.com/office/drawing/2015/06/chart">
              <c:ext xmlns:c16="http://schemas.microsoft.com/office/drawing/2014/chart" uri="{C3380CC4-5D6E-409C-BE32-E72D297353CC}">
                <c16:uniqueId val="{00000005-EEAF-4E34-9867-C90E07E9B237}"/>
              </c:ext>
            </c:extLst>
          </c:dPt>
          <c:dPt>
            <c:idx val="3"/>
            <c:extLst xmlns:c16r2="http://schemas.microsoft.com/office/drawing/2015/06/chart">
              <c:ext xmlns:c16="http://schemas.microsoft.com/office/drawing/2014/chart" uri="{C3380CC4-5D6E-409C-BE32-E72D297353CC}">
                <c16:uniqueId val="{00000007-EEAF-4E34-9867-C90E07E9B237}"/>
              </c:ext>
            </c:extLst>
          </c:dPt>
          <c:dPt>
            <c:idx val="4"/>
            <c:extLst xmlns:c16r2="http://schemas.microsoft.com/office/drawing/2015/06/chart">
              <c:ext xmlns:c16="http://schemas.microsoft.com/office/drawing/2014/chart" uri="{C3380CC4-5D6E-409C-BE32-E72D297353CC}">
                <c16:uniqueId val="{00000009-EEAF-4E34-9867-C90E07E9B237}"/>
              </c:ext>
            </c:extLst>
          </c:dPt>
          <c:dPt>
            <c:idx val="5"/>
            <c:extLst xmlns:c16r2="http://schemas.microsoft.com/office/drawing/2015/06/chart">
              <c:ext xmlns:c16="http://schemas.microsoft.com/office/drawing/2014/chart" uri="{C3380CC4-5D6E-409C-BE32-E72D297353CC}">
                <c16:uniqueId val="{0000000B-EEAF-4E34-9867-C90E07E9B237}"/>
              </c:ext>
            </c:extLst>
          </c:dPt>
          <c:dLbls>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EEAF-4E34-9867-C90E07E9B237}"/>
                </c:ext>
              </c:extLst>
            </c:dLbl>
            <c:spPr>
              <a:noFill/>
              <a:ln>
                <a:noFill/>
              </a:ln>
              <a:effectLst/>
            </c:spPr>
            <c:txPr>
              <a:bodyPr/>
              <a:lstStyle/>
              <a:p>
                <a:pPr>
                  <a:defRPr sz="1600" b="1">
                    <a:solidFill>
                      <a:schemeClr val="bg1"/>
                    </a:solidFill>
                    <a:effectLst/>
                  </a:defRPr>
                </a:pPr>
                <a:endParaRPr lang="sr-Latn-CS"/>
              </a:p>
            </c:txPr>
            <c:showPercent val="1"/>
            <c:showLeaderLines val="1"/>
            <c:extLst xmlns:c16r2="http://schemas.microsoft.com/office/drawing/2015/06/chart">
              <c:ext xmlns:c15="http://schemas.microsoft.com/office/drawing/2012/chart" uri="{CE6537A1-D6FC-4f65-9D91-7224C49458BB}"/>
            </c:extLst>
          </c:dLbls>
          <c:cat>
            <c:strRef>
              <c:f>Sheet1!$A$2:$A$4</c:f>
              <c:strCache>
                <c:ptCount val="3"/>
                <c:pt idx="0">
                  <c:v>Da</c:v>
                </c:pt>
                <c:pt idx="1">
                  <c:v>Ne</c:v>
                </c:pt>
                <c:pt idx="2">
                  <c:v>Ne znam/Odbija odgovoriti</c:v>
                </c:pt>
              </c:strCache>
            </c:strRef>
          </c:cat>
          <c:val>
            <c:numRef>
              <c:f>Sheet1!$B$2:$B$4</c:f>
              <c:numCache>
                <c:formatCode>General</c:formatCode>
                <c:ptCount val="3"/>
                <c:pt idx="0">
                  <c:v>74.599999999999994</c:v>
                </c:pt>
                <c:pt idx="1">
                  <c:v>24.3</c:v>
                </c:pt>
                <c:pt idx="2">
                  <c:v>1.1000000000000001</c:v>
                </c:pt>
              </c:numCache>
            </c:numRef>
          </c:val>
          <c:extLst xmlns:c16r2="http://schemas.microsoft.com/office/drawing/2015/06/chart">
            <c:ext xmlns:c16="http://schemas.microsoft.com/office/drawing/2014/chart" uri="{C3380CC4-5D6E-409C-BE32-E72D297353CC}">
              <c16:uniqueId val="{0000000C-EEAF-4E34-9867-C90E07E9B237}"/>
            </c:ext>
          </c:extLst>
        </c:ser>
        <c:ser>
          <c:idx val="1"/>
          <c:order val="1"/>
          <c:tx>
            <c:v>Labels</c:v>
          </c:tx>
          <c:spPr>
            <a:noFill/>
            <a:ln>
              <a:noFill/>
            </a:ln>
          </c:spPr>
          <c:dLbls>
            <c:dLbl>
              <c:idx val="0"/>
              <c:layout>
                <c:manualLayout>
                  <c:x val="-5.826844843123212E-2"/>
                  <c:y val="-1.2920467931416421E-2"/>
                </c:manualLayout>
              </c:layout>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EEAF-4E34-9867-C90E07E9B237}"/>
                </c:ext>
              </c:extLst>
            </c:dLbl>
            <c:dLbl>
              <c:idx val="1"/>
              <c:layout>
                <c:manualLayout>
                  <c:x val="1.4869421561268224E-3"/>
                  <c:y val="3.0795108439957412E-2"/>
                </c:manualLayout>
              </c:layout>
              <c:showCatName val="1"/>
              <c:extLst xmlns:c16r2="http://schemas.microsoft.com/office/drawing/2015/06/chart">
                <c:ext xmlns:c15="http://schemas.microsoft.com/office/drawing/2012/chart" uri="{CE6537A1-D6FC-4f65-9D91-7224C49458BB}">
                  <c15:layout>
                    <c:manualLayout>
                      <c:w val="4.2032789032822461E-2"/>
                      <c:h val="0.11474690268408498"/>
                    </c:manualLayout>
                  </c15:layout>
                </c:ext>
                <c:ext xmlns:c16="http://schemas.microsoft.com/office/drawing/2014/chart" uri="{C3380CC4-5D6E-409C-BE32-E72D297353CC}">
                  <c16:uniqueId val="{0000000E-EEAF-4E34-9867-C90E07E9B237}"/>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EEAF-4E34-9867-C90E07E9B237}"/>
                </c:ext>
              </c:extLst>
            </c:dLbl>
            <c:dLbl>
              <c:idx val="3"/>
              <c:layout>
                <c:manualLayout>
                  <c:x val="9.4854180741803171E-2"/>
                  <c:y val="-2.4334432295333074E-2"/>
                </c:manualLayout>
              </c:layout>
              <c:showCatName val="1"/>
              <c:extLst xmlns:c16r2="http://schemas.microsoft.com/office/drawing/2015/06/chart">
                <c:ext xmlns:c15="http://schemas.microsoft.com/office/drawing/2012/chart" uri="{CE6537A1-D6FC-4f65-9D91-7224C49458BB}">
                  <c15:layout>
                    <c:manualLayout>
                      <c:w val="0.23323281955497749"/>
                      <c:h val="7.9742545747830657E-2"/>
                    </c:manualLayout>
                  </c15:layout>
                </c:ext>
                <c:ext xmlns:c16="http://schemas.microsoft.com/office/drawing/2014/chart" uri="{C3380CC4-5D6E-409C-BE32-E72D297353CC}">
                  <c16:uniqueId val="{00000010-EEAF-4E34-9867-C90E07E9B237}"/>
                </c:ext>
              </c:extLst>
            </c:dLbl>
            <c:dLbl>
              <c:idx val="4"/>
              <c:layout>
                <c:manualLayout>
                  <c:x val="-6.8779501011463309E-2"/>
                  <c:y val="-1.0865875525406802E-2"/>
                </c:manualLayout>
              </c:layout>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EEAF-4E34-9867-C90E07E9B237}"/>
                </c:ext>
              </c:extLst>
            </c:dLbl>
            <c:dLbl>
              <c:idx val="5"/>
              <c:layout>
                <c:manualLayout>
                  <c:x val="-1.3486176668914603E-2"/>
                  <c:y val="0"/>
                </c:manualLayout>
              </c:layout>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EEAF-4E34-9867-C90E07E9B237}"/>
                </c:ext>
              </c:extLst>
            </c:dLbl>
            <c:spPr>
              <a:noFill/>
              <a:ln>
                <a:noFill/>
              </a:ln>
              <a:effectLst/>
            </c:spPr>
            <c:txPr>
              <a:bodyPr rot="0" vert="horz" anchor="b" anchorCtr="0"/>
              <a:lstStyle/>
              <a:p>
                <a:pPr>
                  <a:defRPr sz="1200" b="0" cap="all" baseline="0">
                    <a:solidFill>
                      <a:srgbClr val="424242"/>
                    </a:solidFill>
                  </a:defRPr>
                </a:pPr>
                <a:endParaRPr lang="sr-Latn-CS"/>
              </a:p>
            </c:txPr>
            <c:showCatName val="1"/>
            <c:showLeaderLines val="1"/>
            <c:extLst xmlns:c16r2="http://schemas.microsoft.com/office/drawing/2015/06/chart">
              <c:ext xmlns:c15="http://schemas.microsoft.com/office/drawing/2012/chart" uri="{CE6537A1-D6FC-4f65-9D91-7224C49458BB}"/>
            </c:extLst>
          </c:dLbls>
          <c:cat>
            <c:strRef>
              <c:f>Sheet1!$A$2:$A$4</c:f>
              <c:strCache>
                <c:ptCount val="3"/>
                <c:pt idx="0">
                  <c:v>Da</c:v>
                </c:pt>
                <c:pt idx="1">
                  <c:v>Ne</c:v>
                </c:pt>
                <c:pt idx="2">
                  <c:v>Ne znam/Odbija odgovoriti</c:v>
                </c:pt>
              </c:strCache>
            </c:strRef>
          </c:cat>
          <c:val>
            <c:numRef>
              <c:f>Sheet1!$GL$2:$GL$4</c:f>
              <c:numCache>
                <c:formatCode>General</c:formatCode>
                <c:ptCount val="3"/>
                <c:pt idx="0">
                  <c:v>74.599999999999994</c:v>
                </c:pt>
                <c:pt idx="1">
                  <c:v>24.3</c:v>
                </c:pt>
                <c:pt idx="2">
                  <c:v>1.1000000000000001</c:v>
                </c:pt>
              </c:numCache>
            </c:numRef>
          </c:val>
          <c:extLst xmlns:c16r2="http://schemas.microsoft.com/office/drawing/2015/06/chart">
            <c:ext xmlns:c16="http://schemas.microsoft.com/office/drawing/2014/chart" uri="{C3380CC4-5D6E-409C-BE32-E72D297353CC}">
              <c16:uniqueId val="{00000013-EEAF-4E34-9867-C90E07E9B237}"/>
            </c:ext>
          </c:extLst>
        </c:ser>
        <c:dLbls>
          <c:showPercent val="1"/>
        </c:dLbls>
        <c:firstSliceAng val="201"/>
        <c:holeSize val="55"/>
      </c:doughnutChart>
    </c:plotArea>
    <c:plotVisOnly val="1"/>
    <c:dispBlanksAs val="zero"/>
  </c:chart>
  <c:txPr>
    <a:bodyPr/>
    <a:lstStyle/>
    <a:p>
      <a:pPr>
        <a:defRPr sz="1800"/>
      </a:pPr>
      <a:endParaRPr lang="sr-Latn-C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bs-Latn-BA"/>
  <c:chart>
    <c:autoTitleDeleted val="1"/>
    <c:plotArea>
      <c:layout>
        <c:manualLayout>
          <c:layoutTarget val="inner"/>
          <c:xMode val="edge"/>
          <c:yMode val="edge"/>
          <c:x val="0.22341981164724092"/>
          <c:y val="0"/>
          <c:w val="0.55387423417476411"/>
          <c:h val="0.96690006365372416"/>
        </c:manualLayout>
      </c:layout>
      <c:doughnutChart>
        <c:varyColors val="1"/>
        <c:ser>
          <c:idx val="0"/>
          <c:order val="0"/>
          <c:tx>
            <c:strRef>
              <c:f>Sheet1!$B$1</c:f>
              <c:strCache>
                <c:ptCount val="1"/>
                <c:pt idx="0">
                  <c:v>Sales</c:v>
                </c:pt>
              </c:strCache>
            </c:strRef>
          </c:tx>
          <c:spPr>
            <a:solidFill>
              <a:schemeClr val="accent3">
                <a:lumMod val="75000"/>
              </a:schemeClr>
            </a:solidFill>
          </c:spPr>
          <c:dPt>
            <c:idx val="0"/>
            <c:extLst xmlns:c16r2="http://schemas.microsoft.com/office/drawing/2015/06/chart">
              <c:ext xmlns:c16="http://schemas.microsoft.com/office/drawing/2014/chart" uri="{C3380CC4-5D6E-409C-BE32-E72D297353CC}">
                <c16:uniqueId val="{00000000-091F-4197-BE53-74C1DBE8148C}"/>
              </c:ext>
            </c:extLst>
          </c:dPt>
          <c:dPt>
            <c:idx val="1"/>
            <c:spPr>
              <a:solidFill>
                <a:schemeClr val="accent3"/>
              </a:solidFill>
            </c:spPr>
            <c:extLst xmlns:c16r2="http://schemas.microsoft.com/office/drawing/2015/06/chart">
              <c:ext xmlns:c16="http://schemas.microsoft.com/office/drawing/2014/chart" uri="{C3380CC4-5D6E-409C-BE32-E72D297353CC}">
                <c16:uniqueId val="{00000002-091F-4197-BE53-74C1DBE8148C}"/>
              </c:ext>
            </c:extLst>
          </c:dPt>
          <c:dPt>
            <c:idx val="2"/>
            <c:spPr>
              <a:solidFill>
                <a:schemeClr val="accent1"/>
              </a:solidFill>
            </c:spPr>
            <c:extLst xmlns:c16r2="http://schemas.microsoft.com/office/drawing/2015/06/chart">
              <c:ext xmlns:c16="http://schemas.microsoft.com/office/drawing/2014/chart" uri="{C3380CC4-5D6E-409C-BE32-E72D297353CC}">
                <c16:uniqueId val="{00000003-091F-4197-BE53-74C1DBE8148C}"/>
              </c:ext>
            </c:extLst>
          </c:dPt>
          <c:dPt>
            <c:idx val="3"/>
            <c:spPr>
              <a:solidFill>
                <a:schemeClr val="accent1">
                  <a:lumMod val="75000"/>
                </a:schemeClr>
              </a:solidFill>
            </c:spPr>
            <c:extLst xmlns:c16r2="http://schemas.microsoft.com/office/drawing/2015/06/chart">
              <c:ext xmlns:c16="http://schemas.microsoft.com/office/drawing/2014/chart" uri="{C3380CC4-5D6E-409C-BE32-E72D297353CC}">
                <c16:uniqueId val="{00000004-091F-4197-BE53-74C1DBE8148C}"/>
              </c:ext>
            </c:extLst>
          </c:dPt>
          <c:dPt>
            <c:idx val="4"/>
            <c:spPr>
              <a:solidFill>
                <a:schemeClr val="tx1"/>
              </a:solidFill>
            </c:spPr>
            <c:extLst xmlns:c16r2="http://schemas.microsoft.com/office/drawing/2015/06/chart">
              <c:ext xmlns:c16="http://schemas.microsoft.com/office/drawing/2014/chart" uri="{C3380CC4-5D6E-409C-BE32-E72D297353CC}">
                <c16:uniqueId val="{00000005-091F-4197-BE53-74C1DBE8148C}"/>
              </c:ext>
            </c:extLst>
          </c:dPt>
          <c:dPt>
            <c:idx val="5"/>
            <c:extLst xmlns:c16r2="http://schemas.microsoft.com/office/drawing/2015/06/chart">
              <c:ext xmlns:c16="http://schemas.microsoft.com/office/drawing/2014/chart" uri="{C3380CC4-5D6E-409C-BE32-E72D297353CC}">
                <c16:uniqueId val="{00000006-091F-4197-BE53-74C1DBE8148C}"/>
              </c:ext>
            </c:extLst>
          </c:dPt>
          <c:dLbls>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091F-4197-BE53-74C1DBE8148C}"/>
                </c:ext>
              </c:extLst>
            </c:dLbl>
            <c:spPr>
              <a:noFill/>
              <a:ln>
                <a:noFill/>
              </a:ln>
              <a:effectLst/>
            </c:spPr>
            <c:txPr>
              <a:bodyPr/>
              <a:lstStyle/>
              <a:p>
                <a:pPr>
                  <a:defRPr sz="1600" b="1">
                    <a:solidFill>
                      <a:schemeClr val="bg1"/>
                    </a:solidFill>
                    <a:effectLst/>
                  </a:defRPr>
                </a:pPr>
                <a:endParaRPr lang="sr-Latn-CS"/>
              </a:p>
            </c:txPr>
            <c:showPercent val="1"/>
            <c:showLeaderLines val="1"/>
            <c:extLst xmlns:c16r2="http://schemas.microsoft.com/office/drawing/2015/06/chart">
              <c:ext xmlns:c15="http://schemas.microsoft.com/office/drawing/2012/chart" uri="{CE6537A1-D6FC-4f65-9D91-7224C49458BB}"/>
            </c:extLst>
          </c:dLbls>
          <c:cat>
            <c:strRef>
              <c:f>Sheet1!$A$2:$A$6</c:f>
              <c:strCache>
                <c:ptCount val="5"/>
                <c:pt idx="0">
                  <c:v>Sigurno bih glasao/la</c:v>
                </c:pt>
                <c:pt idx="1">
                  <c:v>Vjerovatno bih glasao/la</c:v>
                </c:pt>
                <c:pt idx="2">
                  <c:v>Vjerovatno ne bih glasao/la</c:v>
                </c:pt>
                <c:pt idx="3">
                  <c:v>Sigurno ne bih glasao/la</c:v>
                </c:pt>
                <c:pt idx="4">
                  <c:v>Ne znam/Odbija odgovoriti</c:v>
                </c:pt>
              </c:strCache>
            </c:strRef>
          </c:cat>
          <c:val>
            <c:numRef>
              <c:f>Sheet1!$B$2:$B$6</c:f>
              <c:numCache>
                <c:formatCode>####.0</c:formatCode>
                <c:ptCount val="5"/>
                <c:pt idx="0">
                  <c:v>55.524024680475812</c:v>
                </c:pt>
                <c:pt idx="1">
                  <c:v>17.20558189007436</c:v>
                </c:pt>
                <c:pt idx="2">
                  <c:v>10.33726062795618</c:v>
                </c:pt>
                <c:pt idx="3">
                  <c:v>14.400064254168523</c:v>
                </c:pt>
                <c:pt idx="4">
                  <c:v>2.5330685473251271</c:v>
                </c:pt>
              </c:numCache>
            </c:numRef>
          </c:val>
          <c:extLst xmlns:c16r2="http://schemas.microsoft.com/office/drawing/2015/06/chart">
            <c:ext xmlns:c16="http://schemas.microsoft.com/office/drawing/2014/chart" uri="{C3380CC4-5D6E-409C-BE32-E72D297353CC}">
              <c16:uniqueId val="{00000007-091F-4197-BE53-74C1DBE8148C}"/>
            </c:ext>
          </c:extLst>
        </c:ser>
        <c:ser>
          <c:idx val="1"/>
          <c:order val="1"/>
          <c:tx>
            <c:v>Labels</c:v>
          </c:tx>
          <c:spPr>
            <a:noFill/>
            <a:ln>
              <a:noFill/>
            </a:ln>
          </c:spPr>
          <c:dLbls>
            <c:delete val="1"/>
          </c:dLbls>
          <c:cat>
            <c:strRef>
              <c:f>Sheet1!$A$2:$A$6</c:f>
              <c:strCache>
                <c:ptCount val="5"/>
                <c:pt idx="0">
                  <c:v>Sigurno bih glasao/la</c:v>
                </c:pt>
                <c:pt idx="1">
                  <c:v>Vjerovatno bih glasao/la</c:v>
                </c:pt>
                <c:pt idx="2">
                  <c:v>Vjerovatno ne bih glasao/la</c:v>
                </c:pt>
                <c:pt idx="3">
                  <c:v>Sigurno ne bih glasao/la</c:v>
                </c:pt>
                <c:pt idx="4">
                  <c:v>Ne znam/Odbija odgovoriti</c:v>
                </c:pt>
              </c:strCache>
            </c:strRef>
          </c:cat>
          <c:val>
            <c:numRef>
              <c:f>Sheet1!$GL$2:$GL$4</c:f>
              <c:numCache>
                <c:formatCode>General</c:formatCode>
                <c:ptCount val="3"/>
                <c:pt idx="0">
                  <c:v>55.524024680475812</c:v>
                </c:pt>
                <c:pt idx="1">
                  <c:v>17.20558189007436</c:v>
                </c:pt>
                <c:pt idx="2">
                  <c:v>10.33726062795618</c:v>
                </c:pt>
              </c:numCache>
            </c:numRef>
          </c:val>
          <c:extLst xmlns:c16r2="http://schemas.microsoft.com/office/drawing/2015/06/chart">
            <c:ext xmlns:c16="http://schemas.microsoft.com/office/drawing/2014/chart" uri="{C3380CC4-5D6E-409C-BE32-E72D297353CC}">
              <c16:uniqueId val="{0000000E-091F-4197-BE53-74C1DBE8148C}"/>
            </c:ext>
          </c:extLst>
        </c:ser>
        <c:dLbls>
          <c:showPercent val="1"/>
        </c:dLbls>
        <c:firstSliceAng val="201"/>
        <c:holeSize val="55"/>
      </c:doughnutChart>
    </c:plotArea>
    <c:legend>
      <c:legendPos val="r"/>
      <c:layout>
        <c:manualLayout>
          <c:xMode val="edge"/>
          <c:yMode val="edge"/>
          <c:x val="0.74908897782180539"/>
          <c:y val="0.20701578755602415"/>
          <c:w val="0.23804714930161999"/>
          <c:h val="0.61217460053556716"/>
        </c:manualLayout>
      </c:layout>
      <c:txPr>
        <a:bodyPr/>
        <a:lstStyle/>
        <a:p>
          <a:pPr>
            <a:defRPr sz="1200"/>
          </a:pPr>
          <a:endParaRPr lang="sr-Latn-CS"/>
        </a:p>
      </c:txPr>
    </c:legend>
    <c:plotVisOnly val="1"/>
    <c:dispBlanksAs val="zero"/>
  </c:chart>
  <c:txPr>
    <a:bodyPr/>
    <a:lstStyle/>
    <a:p>
      <a:pPr>
        <a:defRPr sz="1800"/>
      </a:pPr>
      <a:endParaRPr lang="sr-Latn-C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bs-Latn-BA"/>
  <c:chart>
    <c:autoTitleDeleted val="1"/>
    <c:plotArea>
      <c:layout>
        <c:manualLayout>
          <c:layoutTarget val="inner"/>
          <c:xMode val="edge"/>
          <c:yMode val="edge"/>
          <c:x val="0.19228191298301353"/>
          <c:y val="3.611166785969936E-2"/>
          <c:w val="0.78153332764480343"/>
          <c:h val="0.87575341075183066"/>
        </c:manualLayout>
      </c:layout>
      <c:barChart>
        <c:barDir val="bar"/>
        <c:grouping val="clustered"/>
        <c:ser>
          <c:idx val="0"/>
          <c:order val="0"/>
          <c:tx>
            <c:strRef>
              <c:f>Sheet1!$B$1</c:f>
              <c:strCache>
                <c:ptCount val="1"/>
                <c:pt idx="0">
                  <c:v>Column1</c:v>
                </c:pt>
              </c:strCache>
            </c:strRef>
          </c:tx>
          <c:spPr>
            <a:solidFill>
              <a:schemeClr val="accent3">
                <a:lumMod val="75000"/>
              </a:schemeClr>
            </a:solidFill>
          </c:spPr>
          <c:dPt>
            <c:idx val="4"/>
            <c:extLst xmlns:c16r2="http://schemas.microsoft.com/office/drawing/2015/06/chart">
              <c:ext xmlns:c16="http://schemas.microsoft.com/office/drawing/2014/chart" uri="{C3380CC4-5D6E-409C-BE32-E72D297353CC}">
                <c16:uniqueId val="{00000000-14CF-45EB-814F-9DD91F1A5253}"/>
              </c:ext>
            </c:extLst>
          </c:dPt>
          <c:dPt>
            <c:idx val="9"/>
            <c:spPr>
              <a:solidFill>
                <a:schemeClr val="tx1"/>
              </a:solidFill>
            </c:spPr>
            <c:extLst xmlns:c16r2="http://schemas.microsoft.com/office/drawing/2015/06/chart">
              <c:ext xmlns:c16="http://schemas.microsoft.com/office/drawing/2014/chart" uri="{C3380CC4-5D6E-409C-BE32-E72D297353CC}">
                <c16:uniqueId val="{00000001-8522-4F1D-B9FF-717BC5865278}"/>
              </c:ext>
            </c:extLst>
          </c:dPt>
          <c:dLbls>
            <c:numFmt formatCode="0" sourceLinked="0"/>
            <c:spPr>
              <a:noFill/>
              <a:ln>
                <a:noFill/>
              </a:ln>
              <a:effectLst/>
            </c:spPr>
            <c:txPr>
              <a:bodyPr/>
              <a:lstStyle/>
              <a:p>
                <a:pPr>
                  <a:defRPr sz="1200" b="0">
                    <a:solidFill>
                      <a:srgbClr val="424242"/>
                    </a:solidFill>
                  </a:defRPr>
                </a:pPr>
                <a:endParaRPr lang="sr-Latn-CS"/>
              </a:p>
            </c:txPr>
            <c:showVal val="1"/>
            <c:extLst xmlns:c16r2="http://schemas.microsoft.com/office/drawing/2015/06/chart">
              <c:ext xmlns:c15="http://schemas.microsoft.com/office/drawing/2012/chart" uri="{CE6537A1-D6FC-4f65-9D91-7224C49458BB}">
                <c15:showLeaderLines val="0"/>
              </c:ext>
            </c:extLst>
          </c:dLbls>
          <c:cat>
            <c:strRef>
              <c:f>Sheet1!$A$2:$A$11</c:f>
              <c:strCache>
                <c:ptCount val="10"/>
                <c:pt idx="0">
                  <c:v>Porodica/prijatelji</c:v>
                </c:pt>
                <c:pt idx="1">
                  <c:v>TV</c:v>
                </c:pt>
                <c:pt idx="2">
                  <c:v>Internet</c:v>
                </c:pt>
                <c:pt idx="3">
                  <c:v>Vjerski lideri</c:v>
                </c:pt>
                <c:pt idx="4">
                  <c:v>Mediji općenito</c:v>
                </c:pt>
                <c:pt idx="5">
                  <c:v>Radio</c:v>
                </c:pt>
                <c:pt idx="6">
                  <c:v>Printani/štampani mediji</c:v>
                </c:pt>
                <c:pt idx="7">
                  <c:v>Nešto drugo</c:v>
                </c:pt>
                <c:pt idx="8">
                  <c:v>Ništa od navedenog/Nikome ne vjerujem</c:v>
                </c:pt>
                <c:pt idx="9">
                  <c:v>Ne znam/Odbija odgovoriti </c:v>
                </c:pt>
              </c:strCache>
            </c:strRef>
          </c:cat>
          <c:val>
            <c:numRef>
              <c:f>Sheet1!$B$2:$B$11</c:f>
              <c:numCache>
                <c:formatCode>General</c:formatCode>
                <c:ptCount val="10"/>
                <c:pt idx="0">
                  <c:v>32.1</c:v>
                </c:pt>
                <c:pt idx="1">
                  <c:v>25.8</c:v>
                </c:pt>
                <c:pt idx="2">
                  <c:v>13.5</c:v>
                </c:pt>
                <c:pt idx="3">
                  <c:v>4.7</c:v>
                </c:pt>
                <c:pt idx="4">
                  <c:v>3.1</c:v>
                </c:pt>
                <c:pt idx="5">
                  <c:v>2.4</c:v>
                </c:pt>
                <c:pt idx="6">
                  <c:v>2</c:v>
                </c:pt>
                <c:pt idx="7">
                  <c:v>1.2</c:v>
                </c:pt>
                <c:pt idx="8">
                  <c:v>13.2</c:v>
                </c:pt>
                <c:pt idx="9">
                  <c:v>1.9000000000000001</c:v>
                </c:pt>
              </c:numCache>
            </c:numRef>
          </c:val>
          <c:extLst xmlns:c16r2="http://schemas.microsoft.com/office/drawing/2015/06/chart">
            <c:ext xmlns:c16="http://schemas.microsoft.com/office/drawing/2014/chart" uri="{C3380CC4-5D6E-409C-BE32-E72D297353CC}">
              <c16:uniqueId val="{00000000-AF7D-4997-9866-5930C4CBADF1}"/>
            </c:ext>
          </c:extLst>
        </c:ser>
        <c:dLbls>
          <c:showVal val="1"/>
        </c:dLbls>
        <c:gapWidth val="75"/>
        <c:axId val="91203456"/>
        <c:axId val="91204992"/>
      </c:barChart>
      <c:catAx>
        <c:axId val="91203456"/>
        <c:scaling>
          <c:orientation val="maxMin"/>
        </c:scaling>
        <c:axPos val="l"/>
        <c:numFmt formatCode="General" sourceLinked="0"/>
        <c:majorTickMark val="none"/>
        <c:tickLblPos val="nextTo"/>
        <c:txPr>
          <a:bodyPr rot="0" vert="horz"/>
          <a:lstStyle/>
          <a:p>
            <a:pPr>
              <a:defRPr sz="1000" b="1" cap="none" baseline="0">
                <a:solidFill>
                  <a:schemeClr val="tx1"/>
                </a:solidFill>
              </a:defRPr>
            </a:pPr>
            <a:endParaRPr lang="sr-Latn-CS"/>
          </a:p>
        </c:txPr>
        <c:crossAx val="91204992"/>
        <c:crosses val="autoZero"/>
        <c:auto val="1"/>
        <c:lblAlgn val="ctr"/>
        <c:lblOffset val="100"/>
      </c:catAx>
      <c:valAx>
        <c:axId val="91204992"/>
        <c:scaling>
          <c:orientation val="minMax"/>
          <c:max val="100"/>
          <c:min val="0"/>
        </c:scaling>
        <c:axPos val="b"/>
        <c:numFmt formatCode="0&quot;%&quot;" sourceLinked="0"/>
        <c:majorTickMark val="none"/>
        <c:tickLblPos val="nextTo"/>
        <c:txPr>
          <a:bodyPr/>
          <a:lstStyle/>
          <a:p>
            <a:pPr>
              <a:defRPr sz="1000">
                <a:solidFill>
                  <a:schemeClr val="tx1"/>
                </a:solidFill>
              </a:defRPr>
            </a:pPr>
            <a:endParaRPr lang="sr-Latn-CS"/>
          </a:p>
        </c:txPr>
        <c:crossAx val="91203456"/>
        <c:crosses val="max"/>
        <c:crossBetween val="between"/>
        <c:majorUnit val="25"/>
      </c:valAx>
      <c:spPr>
        <a:noFill/>
        <a:ln w="25400">
          <a:noFill/>
        </a:ln>
      </c:spPr>
    </c:plotArea>
    <c:plotVisOnly val="1"/>
    <c:dispBlanksAs val="gap"/>
  </c:chart>
  <c:txPr>
    <a:bodyPr/>
    <a:lstStyle/>
    <a:p>
      <a:pPr>
        <a:defRPr sz="1800"/>
      </a:pPr>
      <a:endParaRPr lang="sr-Latn-C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bs-Latn-BA"/>
  <c:chart>
    <c:autoTitleDeleted val="1"/>
    <c:plotArea>
      <c:layout>
        <c:manualLayout>
          <c:layoutTarget val="inner"/>
          <c:xMode val="edge"/>
          <c:yMode val="edge"/>
          <c:x val="0.19228191298301353"/>
          <c:y val="3.611166785969936E-2"/>
          <c:w val="0.78153332764480343"/>
          <c:h val="0.87575341075183066"/>
        </c:manualLayout>
      </c:layout>
      <c:barChart>
        <c:barDir val="bar"/>
        <c:grouping val="clustered"/>
        <c:ser>
          <c:idx val="0"/>
          <c:order val="0"/>
          <c:tx>
            <c:strRef>
              <c:f>Sheet1!$B$1</c:f>
              <c:strCache>
                <c:ptCount val="1"/>
                <c:pt idx="0">
                  <c:v>Column1</c:v>
                </c:pt>
              </c:strCache>
            </c:strRef>
          </c:tx>
          <c:spPr>
            <a:solidFill>
              <a:schemeClr val="accent3">
                <a:lumMod val="75000"/>
              </a:schemeClr>
            </a:solidFill>
          </c:spPr>
          <c:dPt>
            <c:idx val="4"/>
            <c:extLst xmlns:c16r2="http://schemas.microsoft.com/office/drawing/2015/06/chart">
              <c:ext xmlns:c16="http://schemas.microsoft.com/office/drawing/2014/chart" uri="{C3380CC4-5D6E-409C-BE32-E72D297353CC}">
                <c16:uniqueId val="{00000000-14CF-45EB-814F-9DD91F1A5253}"/>
              </c:ext>
            </c:extLst>
          </c:dPt>
          <c:dPt>
            <c:idx val="9"/>
            <c:spPr>
              <a:solidFill>
                <a:schemeClr val="tx1"/>
              </a:solidFill>
            </c:spPr>
            <c:extLst xmlns:c16r2="http://schemas.microsoft.com/office/drawing/2015/06/chart">
              <c:ext xmlns:c16="http://schemas.microsoft.com/office/drawing/2014/chart" uri="{C3380CC4-5D6E-409C-BE32-E72D297353CC}">
                <c16:uniqueId val="{00000001-2E5C-4C7C-A538-08FB9C248923}"/>
              </c:ext>
            </c:extLst>
          </c:dPt>
          <c:dLbls>
            <c:numFmt formatCode="0" sourceLinked="0"/>
            <c:spPr>
              <a:noFill/>
              <a:ln>
                <a:noFill/>
              </a:ln>
              <a:effectLst/>
            </c:spPr>
            <c:txPr>
              <a:bodyPr/>
              <a:lstStyle/>
              <a:p>
                <a:pPr>
                  <a:defRPr sz="1200" b="0">
                    <a:solidFill>
                      <a:srgbClr val="424242"/>
                    </a:solidFill>
                  </a:defRPr>
                </a:pPr>
                <a:endParaRPr lang="sr-Latn-CS"/>
              </a:p>
            </c:txPr>
            <c:showVal val="1"/>
            <c:extLst xmlns:c16r2="http://schemas.microsoft.com/office/drawing/2015/06/chart">
              <c:ext xmlns:c15="http://schemas.microsoft.com/office/drawing/2012/chart" uri="{CE6537A1-D6FC-4f65-9D91-7224C49458BB}">
                <c15:showLeaderLines val="0"/>
              </c:ext>
            </c:extLst>
          </c:dLbls>
          <c:cat>
            <c:strRef>
              <c:f>Sheet1!$A$2:$A$11</c:f>
              <c:strCache>
                <c:ptCount val="10"/>
                <c:pt idx="0">
                  <c:v>TV</c:v>
                </c:pt>
                <c:pt idx="1">
                  <c:v>Porodica/prijatelji</c:v>
                </c:pt>
                <c:pt idx="2">
                  <c:v>Internet</c:v>
                </c:pt>
                <c:pt idx="3">
                  <c:v>Mediji općenito</c:v>
                </c:pt>
                <c:pt idx="4">
                  <c:v>Vjerski lideri</c:v>
                </c:pt>
                <c:pt idx="5">
                  <c:v>Printani/štampani mediji</c:v>
                </c:pt>
                <c:pt idx="6">
                  <c:v>Radio</c:v>
                </c:pt>
                <c:pt idx="7">
                  <c:v>Nešto drugo</c:v>
                </c:pt>
                <c:pt idx="8">
                  <c:v>Ništa od navedenog/Nikome ne vjerujem</c:v>
                </c:pt>
                <c:pt idx="9">
                  <c:v>Ne znam/Odbija odgovoriti </c:v>
                </c:pt>
              </c:strCache>
            </c:strRef>
          </c:cat>
          <c:val>
            <c:numRef>
              <c:f>Sheet1!$B$2:$B$11</c:f>
              <c:numCache>
                <c:formatCode>General</c:formatCode>
                <c:ptCount val="10"/>
                <c:pt idx="0">
                  <c:v>32.1</c:v>
                </c:pt>
                <c:pt idx="1">
                  <c:v>26.5</c:v>
                </c:pt>
                <c:pt idx="2">
                  <c:v>13.4</c:v>
                </c:pt>
                <c:pt idx="3">
                  <c:v>4.8</c:v>
                </c:pt>
                <c:pt idx="4">
                  <c:v>3.6</c:v>
                </c:pt>
                <c:pt idx="5">
                  <c:v>2.1</c:v>
                </c:pt>
                <c:pt idx="6">
                  <c:v>1.4</c:v>
                </c:pt>
                <c:pt idx="7">
                  <c:v>1</c:v>
                </c:pt>
                <c:pt idx="8">
                  <c:v>12.5</c:v>
                </c:pt>
                <c:pt idx="9">
                  <c:v>2.5</c:v>
                </c:pt>
              </c:numCache>
            </c:numRef>
          </c:val>
          <c:extLst xmlns:c16r2="http://schemas.microsoft.com/office/drawing/2015/06/chart">
            <c:ext xmlns:c16="http://schemas.microsoft.com/office/drawing/2014/chart" uri="{C3380CC4-5D6E-409C-BE32-E72D297353CC}">
              <c16:uniqueId val="{00000000-AF7D-4997-9866-5930C4CBADF1}"/>
            </c:ext>
          </c:extLst>
        </c:ser>
        <c:dLbls>
          <c:showVal val="1"/>
        </c:dLbls>
        <c:gapWidth val="75"/>
        <c:axId val="91350144"/>
        <c:axId val="91351680"/>
      </c:barChart>
      <c:catAx>
        <c:axId val="91350144"/>
        <c:scaling>
          <c:orientation val="maxMin"/>
        </c:scaling>
        <c:axPos val="l"/>
        <c:numFmt formatCode="General" sourceLinked="0"/>
        <c:majorTickMark val="none"/>
        <c:tickLblPos val="nextTo"/>
        <c:txPr>
          <a:bodyPr rot="0" vert="horz"/>
          <a:lstStyle/>
          <a:p>
            <a:pPr>
              <a:defRPr sz="1000" b="1" cap="none" baseline="0">
                <a:solidFill>
                  <a:schemeClr val="tx1"/>
                </a:solidFill>
              </a:defRPr>
            </a:pPr>
            <a:endParaRPr lang="sr-Latn-CS"/>
          </a:p>
        </c:txPr>
        <c:crossAx val="91351680"/>
        <c:crosses val="autoZero"/>
        <c:auto val="1"/>
        <c:lblAlgn val="ctr"/>
        <c:lblOffset val="100"/>
      </c:catAx>
      <c:valAx>
        <c:axId val="91351680"/>
        <c:scaling>
          <c:orientation val="minMax"/>
          <c:max val="100"/>
          <c:min val="0"/>
        </c:scaling>
        <c:axPos val="b"/>
        <c:numFmt formatCode="0&quot;%&quot;" sourceLinked="0"/>
        <c:majorTickMark val="none"/>
        <c:tickLblPos val="nextTo"/>
        <c:txPr>
          <a:bodyPr/>
          <a:lstStyle/>
          <a:p>
            <a:pPr>
              <a:defRPr sz="1000">
                <a:solidFill>
                  <a:schemeClr val="tx1"/>
                </a:solidFill>
              </a:defRPr>
            </a:pPr>
            <a:endParaRPr lang="sr-Latn-CS"/>
          </a:p>
        </c:txPr>
        <c:crossAx val="91350144"/>
        <c:crosses val="max"/>
        <c:crossBetween val="between"/>
        <c:majorUnit val="25"/>
      </c:valAx>
      <c:spPr>
        <a:noFill/>
        <a:ln w="25400">
          <a:noFill/>
        </a:ln>
      </c:spPr>
    </c:plotArea>
    <c:plotVisOnly val="1"/>
    <c:dispBlanksAs val="gap"/>
  </c:chart>
  <c:txPr>
    <a:bodyPr/>
    <a:lstStyle/>
    <a:p>
      <a:pPr>
        <a:defRPr sz="1800"/>
      </a:pPr>
      <a:endParaRPr lang="sr-Latn-C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bs-Latn-BA"/>
  <c:chart>
    <c:autoTitleDeleted val="1"/>
    <c:plotArea>
      <c:layout>
        <c:manualLayout>
          <c:layoutTarget val="inner"/>
          <c:xMode val="edge"/>
          <c:yMode val="edge"/>
          <c:x val="0.57795838433115543"/>
          <c:y val="3.611166785969936E-2"/>
          <c:w val="0.38260161287786076"/>
          <c:h val="0.87575341075183066"/>
        </c:manualLayout>
      </c:layout>
      <c:barChart>
        <c:barDir val="bar"/>
        <c:grouping val="clustered"/>
        <c:ser>
          <c:idx val="0"/>
          <c:order val="0"/>
          <c:tx>
            <c:strRef>
              <c:f>Sheet1!$B$1</c:f>
              <c:strCache>
                <c:ptCount val="1"/>
                <c:pt idx="0">
                  <c:v>Column1</c:v>
                </c:pt>
              </c:strCache>
            </c:strRef>
          </c:tx>
          <c:spPr>
            <a:solidFill>
              <a:schemeClr val="accent3">
                <a:lumMod val="75000"/>
              </a:schemeClr>
            </a:solidFill>
          </c:spPr>
          <c:dPt>
            <c:idx val="4"/>
            <c:extLst xmlns:c16r2="http://schemas.microsoft.com/office/drawing/2015/06/chart">
              <c:ext xmlns:c16="http://schemas.microsoft.com/office/drawing/2014/chart" uri="{C3380CC4-5D6E-409C-BE32-E72D297353CC}">
                <c16:uniqueId val="{00000000-14CF-45EB-814F-9DD91F1A5253}"/>
              </c:ext>
            </c:extLst>
          </c:dPt>
          <c:dPt>
            <c:idx val="5"/>
            <c:spPr>
              <a:solidFill>
                <a:schemeClr val="tx1"/>
              </a:solidFill>
            </c:spPr>
            <c:extLst xmlns:c16r2="http://schemas.microsoft.com/office/drawing/2015/06/chart">
              <c:ext xmlns:c16="http://schemas.microsoft.com/office/drawing/2014/chart" uri="{C3380CC4-5D6E-409C-BE32-E72D297353CC}">
                <c16:uniqueId val="{00000001-0407-44BE-A2A5-E623013BEEB3}"/>
              </c:ext>
            </c:extLst>
          </c:dPt>
          <c:dLbls>
            <c:numFmt formatCode="0" sourceLinked="0"/>
            <c:spPr>
              <a:noFill/>
              <a:ln>
                <a:noFill/>
              </a:ln>
              <a:effectLst/>
            </c:spPr>
            <c:txPr>
              <a:bodyPr/>
              <a:lstStyle/>
              <a:p>
                <a:pPr>
                  <a:defRPr sz="1200" b="0">
                    <a:solidFill>
                      <a:srgbClr val="424242"/>
                    </a:solidFill>
                  </a:defRPr>
                </a:pPr>
                <a:endParaRPr lang="sr-Latn-CS"/>
              </a:p>
            </c:txPr>
            <c:showVal val="1"/>
            <c:extLst xmlns:c16r2="http://schemas.microsoft.com/office/drawing/2015/06/chart">
              <c:ext xmlns:c15="http://schemas.microsoft.com/office/drawing/2012/chart" uri="{CE6537A1-D6FC-4f65-9D91-7224C49458BB}">
                <c15:showLeaderLines val="0"/>
              </c:ext>
            </c:extLst>
          </c:dLbls>
          <c:cat>
            <c:strRef>
              <c:f>Sheet1!$A$2:$A$7</c:f>
              <c:strCache>
                <c:ptCount val="6"/>
                <c:pt idx="0">
                  <c:v>Osobina kandidata</c:v>
                </c:pt>
                <c:pt idx="1">
                  <c:v>Prethodnih rezultata koje je kandidat/knjima imao/la na izborima</c:v>
                </c:pt>
                <c:pt idx="2">
                  <c:v>Političke stranke kojoj kandidat pripada/Uvijek glasam za istu stranku </c:v>
                </c:pt>
                <c:pt idx="3">
                  <c:v>Ličnog poznanstva s kandidatom</c:v>
                </c:pt>
                <c:pt idx="4">
                  <c:v>Upoznatosti s kandidatom/tkinjama kroz njegovo/njeno pojavljivanje u medijima</c:v>
                </c:pt>
                <c:pt idx="5">
                  <c:v>Ne znam/Odbija odgovoriti</c:v>
                </c:pt>
              </c:strCache>
            </c:strRef>
          </c:cat>
          <c:val>
            <c:numRef>
              <c:f>Sheet1!$B$2:$B$7</c:f>
              <c:numCache>
                <c:formatCode>General</c:formatCode>
                <c:ptCount val="6"/>
                <c:pt idx="0">
                  <c:v>25.3</c:v>
                </c:pt>
                <c:pt idx="1">
                  <c:v>19.5</c:v>
                </c:pt>
                <c:pt idx="2">
                  <c:v>17.8</c:v>
                </c:pt>
                <c:pt idx="3">
                  <c:v>10.9</c:v>
                </c:pt>
                <c:pt idx="4">
                  <c:v>9.2000000000000011</c:v>
                </c:pt>
                <c:pt idx="5">
                  <c:v>17.2</c:v>
                </c:pt>
              </c:numCache>
            </c:numRef>
          </c:val>
          <c:extLst xmlns:c16r2="http://schemas.microsoft.com/office/drawing/2015/06/chart">
            <c:ext xmlns:c16="http://schemas.microsoft.com/office/drawing/2014/chart" uri="{C3380CC4-5D6E-409C-BE32-E72D297353CC}">
              <c16:uniqueId val="{00000000-AF7D-4997-9866-5930C4CBADF1}"/>
            </c:ext>
          </c:extLst>
        </c:ser>
        <c:dLbls>
          <c:showVal val="1"/>
        </c:dLbls>
        <c:gapWidth val="75"/>
        <c:axId val="94159616"/>
        <c:axId val="94161152"/>
      </c:barChart>
      <c:catAx>
        <c:axId val="94159616"/>
        <c:scaling>
          <c:orientation val="maxMin"/>
        </c:scaling>
        <c:axPos val="l"/>
        <c:numFmt formatCode="General" sourceLinked="0"/>
        <c:majorTickMark val="none"/>
        <c:tickLblPos val="nextTo"/>
        <c:txPr>
          <a:bodyPr rot="0" vert="horz"/>
          <a:lstStyle/>
          <a:p>
            <a:pPr>
              <a:defRPr sz="1000" b="1" cap="none" baseline="0">
                <a:solidFill>
                  <a:schemeClr val="tx1"/>
                </a:solidFill>
              </a:defRPr>
            </a:pPr>
            <a:endParaRPr lang="sr-Latn-CS"/>
          </a:p>
        </c:txPr>
        <c:crossAx val="94161152"/>
        <c:crosses val="autoZero"/>
        <c:auto val="1"/>
        <c:lblAlgn val="ctr"/>
        <c:lblOffset val="100"/>
      </c:catAx>
      <c:valAx>
        <c:axId val="94161152"/>
        <c:scaling>
          <c:orientation val="minMax"/>
          <c:max val="100"/>
          <c:min val="0"/>
        </c:scaling>
        <c:axPos val="b"/>
        <c:numFmt formatCode="0&quot;%&quot;" sourceLinked="0"/>
        <c:majorTickMark val="none"/>
        <c:tickLblPos val="nextTo"/>
        <c:txPr>
          <a:bodyPr/>
          <a:lstStyle/>
          <a:p>
            <a:pPr>
              <a:defRPr sz="1000">
                <a:solidFill>
                  <a:schemeClr val="tx1"/>
                </a:solidFill>
              </a:defRPr>
            </a:pPr>
            <a:endParaRPr lang="sr-Latn-CS"/>
          </a:p>
        </c:txPr>
        <c:crossAx val="94159616"/>
        <c:crosses val="max"/>
        <c:crossBetween val="between"/>
        <c:majorUnit val="25"/>
      </c:valAx>
      <c:spPr>
        <a:noFill/>
        <a:ln w="25400">
          <a:noFill/>
        </a:ln>
      </c:spPr>
    </c:plotArea>
    <c:plotVisOnly val="1"/>
    <c:dispBlanksAs val="gap"/>
  </c:chart>
  <c:txPr>
    <a:bodyPr/>
    <a:lstStyle/>
    <a:p>
      <a:pPr>
        <a:defRPr sz="1800"/>
      </a:pPr>
      <a:endParaRPr lang="sr-Latn-C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862" cy="495793"/>
          </a:xfrm>
          <a:prstGeom prst="rect">
            <a:avLst/>
          </a:prstGeom>
        </p:spPr>
        <p:txBody>
          <a:bodyPr vert="horz" lIns="88221" tIns="44111" rIns="88221" bIns="44111" rtlCol="0"/>
          <a:lstStyle>
            <a:lvl1pPr algn="l">
              <a:defRPr sz="1200"/>
            </a:lvl1pPr>
          </a:lstStyle>
          <a:p>
            <a:endParaRPr lang="en-GB"/>
          </a:p>
        </p:txBody>
      </p:sp>
      <p:sp>
        <p:nvSpPr>
          <p:cNvPr id="3" name="Date Placeholder 2"/>
          <p:cNvSpPr>
            <a:spLocks noGrp="1"/>
          </p:cNvSpPr>
          <p:nvPr>
            <p:ph type="dt" sz="quarter" idx="1"/>
          </p:nvPr>
        </p:nvSpPr>
        <p:spPr>
          <a:xfrm>
            <a:off x="3850294" y="0"/>
            <a:ext cx="2945862" cy="495793"/>
          </a:xfrm>
          <a:prstGeom prst="rect">
            <a:avLst/>
          </a:prstGeom>
        </p:spPr>
        <p:txBody>
          <a:bodyPr vert="horz" lIns="88221" tIns="44111" rIns="88221" bIns="44111" rtlCol="0"/>
          <a:lstStyle>
            <a:lvl1pPr algn="r">
              <a:defRPr sz="1200"/>
            </a:lvl1pPr>
          </a:lstStyle>
          <a:p>
            <a:fld id="{11059CDB-72EA-483D-9A34-D50D3267644F}" type="datetimeFigureOut">
              <a:rPr lang="en-GB" smtClean="0"/>
              <a:pPr/>
              <a:t>12/09/2018</a:t>
            </a:fld>
            <a:endParaRPr lang="en-GB"/>
          </a:p>
        </p:txBody>
      </p:sp>
      <p:sp>
        <p:nvSpPr>
          <p:cNvPr id="4" name="Footer Placeholder 3"/>
          <p:cNvSpPr>
            <a:spLocks noGrp="1"/>
          </p:cNvSpPr>
          <p:nvPr>
            <p:ph type="ftr" sz="quarter" idx="2"/>
          </p:nvPr>
        </p:nvSpPr>
        <p:spPr>
          <a:xfrm>
            <a:off x="0" y="9429305"/>
            <a:ext cx="2945862" cy="495793"/>
          </a:xfrm>
          <a:prstGeom prst="rect">
            <a:avLst/>
          </a:prstGeom>
        </p:spPr>
        <p:txBody>
          <a:bodyPr vert="horz" lIns="88221" tIns="44111" rIns="88221" bIns="44111" rtlCol="0" anchor="b"/>
          <a:lstStyle>
            <a:lvl1pPr algn="l">
              <a:defRPr sz="1200"/>
            </a:lvl1pPr>
          </a:lstStyle>
          <a:p>
            <a:endParaRPr lang="en-GB"/>
          </a:p>
        </p:txBody>
      </p:sp>
      <p:sp>
        <p:nvSpPr>
          <p:cNvPr id="5" name="Slide Number Placeholder 4"/>
          <p:cNvSpPr>
            <a:spLocks noGrp="1"/>
          </p:cNvSpPr>
          <p:nvPr>
            <p:ph type="sldNum" sz="quarter" idx="3"/>
          </p:nvPr>
        </p:nvSpPr>
        <p:spPr>
          <a:xfrm>
            <a:off x="3850294" y="9429305"/>
            <a:ext cx="2945862" cy="495793"/>
          </a:xfrm>
          <a:prstGeom prst="rect">
            <a:avLst/>
          </a:prstGeom>
        </p:spPr>
        <p:txBody>
          <a:bodyPr vert="horz" lIns="88221" tIns="44111" rIns="88221" bIns="44111" rtlCol="0" anchor="b"/>
          <a:lstStyle>
            <a:lvl1pPr algn="r">
              <a:defRPr sz="1200"/>
            </a:lvl1pPr>
          </a:lstStyle>
          <a:p>
            <a:fld id="{82556AC4-8048-47C4-97D0-565009C72CFD}" type="slidenum">
              <a:rPr lang="en-GB" smtClean="0"/>
              <a:pPr/>
              <a:t>‹#›</a:t>
            </a:fld>
            <a:endParaRPr lang="en-GB"/>
          </a:p>
        </p:txBody>
      </p:sp>
    </p:spTree>
    <p:extLst>
      <p:ext uri="{BB962C8B-B14F-4D97-AF65-F5344CB8AC3E}">
        <p14:creationId xmlns:p14="http://schemas.microsoft.com/office/powerpoint/2010/main" xmlns="" val="3268241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5562" tIns="47781" rIns="95562" bIns="47781" rtlCol="0"/>
          <a:lstStyle>
            <a:lvl1pPr algn="l">
              <a:defRPr sz="1300"/>
            </a:lvl1pPr>
          </a:lstStyle>
          <a:p>
            <a:endParaRPr lang="en-GB"/>
          </a:p>
        </p:txBody>
      </p:sp>
      <p:sp>
        <p:nvSpPr>
          <p:cNvPr id="3" name="Date Placeholder 2"/>
          <p:cNvSpPr>
            <a:spLocks noGrp="1"/>
          </p:cNvSpPr>
          <p:nvPr>
            <p:ph type="dt" idx="1"/>
          </p:nvPr>
        </p:nvSpPr>
        <p:spPr>
          <a:xfrm>
            <a:off x="3850443" y="1"/>
            <a:ext cx="2945659" cy="496332"/>
          </a:xfrm>
          <a:prstGeom prst="rect">
            <a:avLst/>
          </a:prstGeom>
        </p:spPr>
        <p:txBody>
          <a:bodyPr vert="horz" lIns="95562" tIns="47781" rIns="95562" bIns="47781" rtlCol="0"/>
          <a:lstStyle>
            <a:lvl1pPr algn="r">
              <a:defRPr sz="1300"/>
            </a:lvl1pPr>
          </a:lstStyle>
          <a:p>
            <a:fld id="{2D6798F8-BDA6-46C0-A11F-B16041C3620C}" type="datetimeFigureOut">
              <a:rPr lang="en-GB" smtClean="0"/>
              <a:pPr/>
              <a:t>12/09/2018</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5562" tIns="47781" rIns="95562" bIns="47781"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5562" tIns="47781" rIns="95562" bIns="477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6332"/>
          </a:xfrm>
          <a:prstGeom prst="rect">
            <a:avLst/>
          </a:prstGeom>
        </p:spPr>
        <p:txBody>
          <a:bodyPr vert="horz" lIns="95562" tIns="47781" rIns="95562" bIns="47781" rtlCol="0" anchor="b"/>
          <a:lstStyle>
            <a:lvl1pPr algn="l">
              <a:defRPr sz="1300"/>
            </a:lvl1pPr>
          </a:lstStyle>
          <a:p>
            <a:endParaRPr lang="en-GB"/>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5562" tIns="47781" rIns="95562" bIns="47781" rtlCol="0" anchor="b"/>
          <a:lstStyle>
            <a:lvl1pPr algn="r">
              <a:defRPr sz="1300"/>
            </a:lvl1pPr>
          </a:lstStyle>
          <a:p>
            <a:fld id="{628DE85F-A49F-4D4C-8D78-799212E249B2}" type="slidenum">
              <a:rPr lang="en-GB" smtClean="0"/>
              <a:pPr/>
              <a:t>‹#›</a:t>
            </a:fld>
            <a:endParaRPr lang="en-GB"/>
          </a:p>
        </p:txBody>
      </p:sp>
    </p:spTree>
    <p:extLst>
      <p:ext uri="{BB962C8B-B14F-4D97-AF65-F5344CB8AC3E}">
        <p14:creationId xmlns:p14="http://schemas.microsoft.com/office/powerpoint/2010/main" xmlns="" val="410335867"/>
      </p:ext>
    </p:extLst>
  </p:cSld>
  <p:clrMap bg1="lt1" tx1="dk1" bg2="lt2" tx2="dk2" accent1="accent1" accent2="accent2" accent3="accent3" accent4="accent4" accent5="accent5" accent6="accent6" hlink="hlink" folHlink="folHlink"/>
  <p:notesStyle>
    <a:lvl1pPr marL="0" algn="l" defTabSz="924282" rtl="0" eaLnBrk="1" latinLnBrk="0" hangingPunct="1">
      <a:defRPr sz="1200" kern="1200">
        <a:solidFill>
          <a:schemeClr val="tx1"/>
        </a:solidFill>
        <a:latin typeface="+mn-lt"/>
        <a:ea typeface="+mn-ea"/>
        <a:cs typeface="+mn-cs"/>
      </a:defRPr>
    </a:lvl1pPr>
    <a:lvl2pPr marL="462140" algn="l" defTabSz="924282" rtl="0" eaLnBrk="1" latinLnBrk="0" hangingPunct="1">
      <a:defRPr sz="1200" kern="1200">
        <a:solidFill>
          <a:schemeClr val="tx1"/>
        </a:solidFill>
        <a:latin typeface="+mn-lt"/>
        <a:ea typeface="+mn-ea"/>
        <a:cs typeface="+mn-cs"/>
      </a:defRPr>
    </a:lvl2pPr>
    <a:lvl3pPr marL="924282" algn="l" defTabSz="924282" rtl="0" eaLnBrk="1" latinLnBrk="0" hangingPunct="1">
      <a:defRPr sz="1200" kern="1200">
        <a:solidFill>
          <a:schemeClr val="tx1"/>
        </a:solidFill>
        <a:latin typeface="+mn-lt"/>
        <a:ea typeface="+mn-ea"/>
        <a:cs typeface="+mn-cs"/>
      </a:defRPr>
    </a:lvl3pPr>
    <a:lvl4pPr marL="1386422" algn="l" defTabSz="924282" rtl="0" eaLnBrk="1" latinLnBrk="0" hangingPunct="1">
      <a:defRPr sz="1200" kern="1200">
        <a:solidFill>
          <a:schemeClr val="tx1"/>
        </a:solidFill>
        <a:latin typeface="+mn-lt"/>
        <a:ea typeface="+mn-ea"/>
        <a:cs typeface="+mn-cs"/>
      </a:defRPr>
    </a:lvl4pPr>
    <a:lvl5pPr marL="1848564" algn="l" defTabSz="924282" rtl="0" eaLnBrk="1" latinLnBrk="0" hangingPunct="1">
      <a:defRPr sz="1200" kern="1200">
        <a:solidFill>
          <a:schemeClr val="tx1"/>
        </a:solidFill>
        <a:latin typeface="+mn-lt"/>
        <a:ea typeface="+mn-ea"/>
        <a:cs typeface="+mn-cs"/>
      </a:defRPr>
    </a:lvl5pPr>
    <a:lvl6pPr marL="2310704" algn="l" defTabSz="924282" rtl="0" eaLnBrk="1" latinLnBrk="0" hangingPunct="1">
      <a:defRPr sz="1200" kern="1200">
        <a:solidFill>
          <a:schemeClr val="tx1"/>
        </a:solidFill>
        <a:latin typeface="+mn-lt"/>
        <a:ea typeface="+mn-ea"/>
        <a:cs typeface="+mn-cs"/>
      </a:defRPr>
    </a:lvl6pPr>
    <a:lvl7pPr marL="2772846" algn="l" defTabSz="924282" rtl="0" eaLnBrk="1" latinLnBrk="0" hangingPunct="1">
      <a:defRPr sz="1200" kern="1200">
        <a:solidFill>
          <a:schemeClr val="tx1"/>
        </a:solidFill>
        <a:latin typeface="+mn-lt"/>
        <a:ea typeface="+mn-ea"/>
        <a:cs typeface="+mn-cs"/>
      </a:defRPr>
    </a:lvl7pPr>
    <a:lvl8pPr marL="3234986" algn="l" defTabSz="924282" rtl="0" eaLnBrk="1" latinLnBrk="0" hangingPunct="1">
      <a:defRPr sz="1200" kern="1200">
        <a:solidFill>
          <a:schemeClr val="tx1"/>
        </a:solidFill>
        <a:latin typeface="+mn-lt"/>
        <a:ea typeface="+mn-ea"/>
        <a:cs typeface="+mn-cs"/>
      </a:defRPr>
    </a:lvl8pPr>
    <a:lvl9pPr marL="3697126" algn="l" defTabSz="92428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28DE85F-A49F-4D4C-8D78-799212E249B2}" type="slidenum">
              <a:rPr lang="en-GB" smtClean="0"/>
              <a:pPr/>
              <a:t>1</a:t>
            </a:fld>
            <a:endParaRPr lang="en-GB"/>
          </a:p>
        </p:txBody>
      </p:sp>
    </p:spTree>
    <p:extLst>
      <p:ext uri="{BB962C8B-B14F-4D97-AF65-F5344CB8AC3E}">
        <p14:creationId xmlns:p14="http://schemas.microsoft.com/office/powerpoint/2010/main" xmlns="" val="31759516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pPr/>
              <a:t>10</a:t>
            </a:fld>
            <a:endParaRPr lang="en-GB"/>
          </a:p>
        </p:txBody>
      </p:sp>
    </p:spTree>
    <p:extLst>
      <p:ext uri="{BB962C8B-B14F-4D97-AF65-F5344CB8AC3E}">
        <p14:creationId xmlns:p14="http://schemas.microsoft.com/office/powerpoint/2010/main" xmlns="" val="3122263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pPr/>
              <a:t>11</a:t>
            </a:fld>
            <a:endParaRPr lang="en-GB"/>
          </a:p>
        </p:txBody>
      </p:sp>
    </p:spTree>
    <p:extLst>
      <p:ext uri="{BB962C8B-B14F-4D97-AF65-F5344CB8AC3E}">
        <p14:creationId xmlns:p14="http://schemas.microsoft.com/office/powerpoint/2010/main" xmlns="" val="4133125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pPr/>
              <a:t>12</a:t>
            </a:fld>
            <a:endParaRPr lang="en-GB"/>
          </a:p>
        </p:txBody>
      </p:sp>
    </p:spTree>
    <p:extLst>
      <p:ext uri="{BB962C8B-B14F-4D97-AF65-F5344CB8AC3E}">
        <p14:creationId xmlns:p14="http://schemas.microsoft.com/office/powerpoint/2010/main" xmlns="" val="7348448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pPr/>
              <a:t>13</a:t>
            </a:fld>
            <a:endParaRPr lang="en-GB"/>
          </a:p>
        </p:txBody>
      </p:sp>
    </p:spTree>
    <p:extLst>
      <p:ext uri="{BB962C8B-B14F-4D97-AF65-F5344CB8AC3E}">
        <p14:creationId xmlns:p14="http://schemas.microsoft.com/office/powerpoint/2010/main" xmlns="" val="368282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pPr/>
              <a:t>14</a:t>
            </a:fld>
            <a:endParaRPr lang="en-GB"/>
          </a:p>
        </p:txBody>
      </p:sp>
    </p:spTree>
    <p:extLst>
      <p:ext uri="{BB962C8B-B14F-4D97-AF65-F5344CB8AC3E}">
        <p14:creationId xmlns:p14="http://schemas.microsoft.com/office/powerpoint/2010/main" xmlns="" val="1633723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pPr/>
              <a:t>15</a:t>
            </a:fld>
            <a:endParaRPr lang="en-GB"/>
          </a:p>
        </p:txBody>
      </p:sp>
    </p:spTree>
    <p:extLst>
      <p:ext uri="{BB962C8B-B14F-4D97-AF65-F5344CB8AC3E}">
        <p14:creationId xmlns:p14="http://schemas.microsoft.com/office/powerpoint/2010/main" xmlns="" val="34915603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pPr/>
              <a:t>16</a:t>
            </a:fld>
            <a:endParaRPr lang="en-GB"/>
          </a:p>
        </p:txBody>
      </p:sp>
    </p:spTree>
    <p:extLst>
      <p:ext uri="{BB962C8B-B14F-4D97-AF65-F5344CB8AC3E}">
        <p14:creationId xmlns:p14="http://schemas.microsoft.com/office/powerpoint/2010/main" xmlns="" val="20151236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pPr/>
              <a:t>17</a:t>
            </a:fld>
            <a:endParaRPr lang="en-GB"/>
          </a:p>
        </p:txBody>
      </p:sp>
    </p:spTree>
    <p:extLst>
      <p:ext uri="{BB962C8B-B14F-4D97-AF65-F5344CB8AC3E}">
        <p14:creationId xmlns:p14="http://schemas.microsoft.com/office/powerpoint/2010/main" xmlns="" val="13695977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pPr/>
              <a:t>18</a:t>
            </a:fld>
            <a:endParaRPr lang="en-GB"/>
          </a:p>
        </p:txBody>
      </p:sp>
    </p:spTree>
    <p:extLst>
      <p:ext uri="{BB962C8B-B14F-4D97-AF65-F5344CB8AC3E}">
        <p14:creationId xmlns:p14="http://schemas.microsoft.com/office/powerpoint/2010/main" xmlns="" val="4741867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pPr/>
              <a:t>19</a:t>
            </a:fld>
            <a:endParaRPr lang="en-GB"/>
          </a:p>
        </p:txBody>
      </p:sp>
    </p:spTree>
    <p:extLst>
      <p:ext uri="{BB962C8B-B14F-4D97-AF65-F5344CB8AC3E}">
        <p14:creationId xmlns:p14="http://schemas.microsoft.com/office/powerpoint/2010/main" xmlns="" val="983863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pPr/>
              <a:t>2</a:t>
            </a:fld>
            <a:endParaRPr lang="en-GB"/>
          </a:p>
        </p:txBody>
      </p:sp>
    </p:spTree>
    <p:extLst>
      <p:ext uri="{BB962C8B-B14F-4D97-AF65-F5344CB8AC3E}">
        <p14:creationId xmlns:p14="http://schemas.microsoft.com/office/powerpoint/2010/main" xmlns="" val="194289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pPr/>
              <a:t>20</a:t>
            </a:fld>
            <a:endParaRPr lang="en-GB"/>
          </a:p>
        </p:txBody>
      </p:sp>
    </p:spTree>
    <p:extLst>
      <p:ext uri="{BB962C8B-B14F-4D97-AF65-F5344CB8AC3E}">
        <p14:creationId xmlns:p14="http://schemas.microsoft.com/office/powerpoint/2010/main" xmlns="" val="27320506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pPr/>
              <a:t>21</a:t>
            </a:fld>
            <a:endParaRPr lang="en-GB"/>
          </a:p>
        </p:txBody>
      </p:sp>
    </p:spTree>
    <p:extLst>
      <p:ext uri="{BB962C8B-B14F-4D97-AF65-F5344CB8AC3E}">
        <p14:creationId xmlns:p14="http://schemas.microsoft.com/office/powerpoint/2010/main" xmlns="" val="39839941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28DE85F-A49F-4D4C-8D78-799212E249B2}" type="slidenum">
              <a:rPr lang="en-GB" smtClean="0"/>
              <a:pPr/>
              <a:t>22</a:t>
            </a:fld>
            <a:endParaRPr lang="en-GB"/>
          </a:p>
        </p:txBody>
      </p:sp>
    </p:spTree>
    <p:extLst>
      <p:ext uri="{BB962C8B-B14F-4D97-AF65-F5344CB8AC3E}">
        <p14:creationId xmlns:p14="http://schemas.microsoft.com/office/powerpoint/2010/main" xmlns="" val="29254970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pPr/>
              <a:t>23</a:t>
            </a:fld>
            <a:endParaRPr lang="en-GB"/>
          </a:p>
        </p:txBody>
      </p:sp>
    </p:spTree>
    <p:extLst>
      <p:ext uri="{BB962C8B-B14F-4D97-AF65-F5344CB8AC3E}">
        <p14:creationId xmlns:p14="http://schemas.microsoft.com/office/powerpoint/2010/main" xmlns="" val="29604894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pPr/>
              <a:t>24</a:t>
            </a:fld>
            <a:endParaRPr lang="en-GB"/>
          </a:p>
        </p:txBody>
      </p:sp>
    </p:spTree>
    <p:extLst>
      <p:ext uri="{BB962C8B-B14F-4D97-AF65-F5344CB8AC3E}">
        <p14:creationId xmlns:p14="http://schemas.microsoft.com/office/powerpoint/2010/main" xmlns="" val="1223389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pPr/>
              <a:t>3</a:t>
            </a:fld>
            <a:endParaRPr lang="en-GB"/>
          </a:p>
        </p:txBody>
      </p:sp>
    </p:spTree>
    <p:extLst>
      <p:ext uri="{BB962C8B-B14F-4D97-AF65-F5344CB8AC3E}">
        <p14:creationId xmlns:p14="http://schemas.microsoft.com/office/powerpoint/2010/main" xmlns="" val="1002396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pPr/>
              <a:t>4</a:t>
            </a:fld>
            <a:endParaRPr lang="en-GB"/>
          </a:p>
        </p:txBody>
      </p:sp>
    </p:spTree>
    <p:extLst>
      <p:ext uri="{BB962C8B-B14F-4D97-AF65-F5344CB8AC3E}">
        <p14:creationId xmlns:p14="http://schemas.microsoft.com/office/powerpoint/2010/main" xmlns="" val="2327719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pPr/>
              <a:t>5</a:t>
            </a:fld>
            <a:endParaRPr lang="en-GB"/>
          </a:p>
        </p:txBody>
      </p:sp>
    </p:spTree>
    <p:extLst>
      <p:ext uri="{BB962C8B-B14F-4D97-AF65-F5344CB8AC3E}">
        <p14:creationId xmlns:p14="http://schemas.microsoft.com/office/powerpoint/2010/main" xmlns="" val="1020296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pPr/>
              <a:t>6</a:t>
            </a:fld>
            <a:endParaRPr lang="en-GB"/>
          </a:p>
        </p:txBody>
      </p:sp>
    </p:spTree>
    <p:extLst>
      <p:ext uri="{BB962C8B-B14F-4D97-AF65-F5344CB8AC3E}">
        <p14:creationId xmlns:p14="http://schemas.microsoft.com/office/powerpoint/2010/main" xmlns="" val="295005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pPr/>
              <a:t>7</a:t>
            </a:fld>
            <a:endParaRPr lang="en-GB"/>
          </a:p>
        </p:txBody>
      </p:sp>
    </p:spTree>
    <p:extLst>
      <p:ext uri="{BB962C8B-B14F-4D97-AF65-F5344CB8AC3E}">
        <p14:creationId xmlns:p14="http://schemas.microsoft.com/office/powerpoint/2010/main" xmlns="" val="3162691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28DE85F-A49F-4D4C-8D78-799212E249B2}" type="slidenum">
              <a:rPr lang="en-GB" smtClean="0"/>
              <a:pPr/>
              <a:t>8</a:t>
            </a:fld>
            <a:endParaRPr lang="en-GB"/>
          </a:p>
        </p:txBody>
      </p:sp>
    </p:spTree>
    <p:extLst>
      <p:ext uri="{BB962C8B-B14F-4D97-AF65-F5344CB8AC3E}">
        <p14:creationId xmlns:p14="http://schemas.microsoft.com/office/powerpoint/2010/main" xmlns="" val="12020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pPr/>
              <a:t>9</a:t>
            </a:fld>
            <a:endParaRPr lang="en-GB"/>
          </a:p>
        </p:txBody>
      </p:sp>
    </p:spTree>
    <p:extLst>
      <p:ext uri="{BB962C8B-B14F-4D97-AF65-F5344CB8AC3E}">
        <p14:creationId xmlns:p14="http://schemas.microsoft.com/office/powerpoint/2010/main" xmlns="" val="98074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3.png"/><Relationship Id="rId4" Type="http://schemas.microsoft.com/office/2007/relationships/hdphoto" Target="../media/hdphoto1.wdp"/></Relationships>
</file>

<file path=ppt/slideLayouts/_rels/slideLayout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3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s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46971" cy="461548"/>
          </a:xfrm>
        </p:spPr>
        <p:txBody>
          <a:bodyPr/>
          <a:lstStyle>
            <a:lvl1pPr>
              <a:defRPr baseline="0"/>
            </a:lvl1p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718167" cy="442661"/>
          </a:xfrm>
        </p:spPr>
        <p:txBody>
          <a:bodyPr anchor="b">
            <a:noAutofit/>
          </a:bodyPr>
          <a:lstStyle>
            <a:lvl1pPr marL="0" indent="0">
              <a:buNone/>
              <a:defRPr sz="1900" b="0" baseline="0">
                <a:solidFill>
                  <a:schemeClr val="bg2"/>
                </a:solidFill>
              </a:defRPr>
            </a:lvl1pPr>
          </a:lstStyle>
          <a:p>
            <a:pPr lvl="0"/>
            <a:r>
              <a:rPr lang="en-US" dirty="0"/>
              <a:t>CLICK TO ADD TAG LINE OR BEGINNING OF TITLE</a:t>
            </a:r>
            <a:endParaRPr lang="en-GB" dirty="0"/>
          </a:p>
        </p:txBody>
      </p:sp>
      <p:sp>
        <p:nvSpPr>
          <p:cNvPr id="7" name="Text Placeholder 6"/>
          <p:cNvSpPr>
            <a:spLocks noGrp="1"/>
          </p:cNvSpPr>
          <p:nvPr>
            <p:ph type="body" sz="quarter" idx="16" hasCustomPrompt="1"/>
          </p:nvPr>
        </p:nvSpPr>
        <p:spPr>
          <a:xfrm>
            <a:off x="224598" y="4215715"/>
            <a:ext cx="6718075" cy="318287"/>
          </a:xfrm>
        </p:spPr>
        <p:txBody>
          <a:bodyPr anchor="b">
            <a:normAutofit/>
          </a:bodyPr>
          <a:lstStyle>
            <a:lvl1pPr algn="l">
              <a:lnSpc>
                <a:spcPct val="95000"/>
              </a:lnSpc>
              <a:spcBef>
                <a:spcPts val="204"/>
              </a:spcBef>
              <a:defRPr sz="1000" cap="none" baseline="0">
                <a:solidFill>
                  <a:schemeClr val="bg2">
                    <a:lumMod val="50000"/>
                  </a:schemeClr>
                </a:solidFill>
              </a:defRPr>
            </a:lvl1pPr>
          </a:lstStyle>
          <a:p>
            <a:pPr lvl="0"/>
            <a:r>
              <a:rPr lang="en-US" dirty="0"/>
              <a:t>Question and Base</a:t>
            </a:r>
            <a:endParaRPr lang="en-GB" dirty="0"/>
          </a:p>
        </p:txBody>
      </p:sp>
      <p:sp>
        <p:nvSpPr>
          <p:cNvPr id="5" name="TextBox 4"/>
          <p:cNvSpPr txBox="1"/>
          <p:nvPr userDrawn="1"/>
        </p:nvSpPr>
        <p:spPr>
          <a:xfrm>
            <a:off x="434340" y="4720604"/>
            <a:ext cx="1089660" cy="232396"/>
          </a:xfrm>
          <a:prstGeom prst="rect">
            <a:avLst/>
          </a:prstGeom>
          <a:solidFill>
            <a:schemeClr val="bg1"/>
          </a:solidFill>
        </p:spPr>
        <p:txBody>
          <a:bodyPr vert="horz" wrap="square" lIns="0" tIns="0" rIns="0" bIns="0" rtlCol="0">
            <a:spAutoFit/>
          </a:bodyPr>
          <a:lstStyle/>
          <a:p>
            <a:pPr marL="4763"/>
            <a:endParaRPr lang="bs-Latn-BA" sz="1100" dirty="0"/>
          </a:p>
        </p:txBody>
      </p:sp>
    </p:spTree>
    <p:extLst>
      <p:ext uri="{BB962C8B-B14F-4D97-AF65-F5344CB8AC3E}">
        <p14:creationId xmlns:p14="http://schemas.microsoft.com/office/powerpoint/2010/main" xmlns="" val="4098691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1_Triangles and Blob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786371" y="1122848"/>
            <a:ext cx="4100599" cy="2742335"/>
          </a:xfrm>
        </p:spPr>
        <p:txBody>
          <a:bodyPr anchor="ctr">
            <a:normAutofit/>
          </a:bodyPr>
          <a:lstStyle>
            <a:lvl1pPr marL="0" indent="0" algn="l">
              <a:buNone/>
              <a:defRPr sz="2700" b="1" baseline="0">
                <a:solidFill>
                  <a:schemeClr val="tx1"/>
                </a:solidFill>
              </a:defRPr>
            </a:lvl1pPr>
            <a:lvl2pPr marL="3240" indent="0" algn="l">
              <a:spcBef>
                <a:spcPts val="0"/>
              </a:spcBef>
              <a:buNone/>
              <a:tabLst/>
              <a:defRPr sz="2200" baseline="0">
                <a:solidFill>
                  <a:schemeClr val="bg2"/>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Slide Title</a:t>
            </a:r>
          </a:p>
          <a:p>
            <a:pPr lvl="1"/>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Maecenas </a:t>
            </a:r>
            <a:r>
              <a:rPr lang="en-US" dirty="0" err="1"/>
              <a:t>porttitor</a:t>
            </a:r>
            <a:r>
              <a:rPr lang="en-US" dirty="0"/>
              <a:t> </a:t>
            </a:r>
            <a:r>
              <a:rPr lang="en-US" dirty="0" err="1"/>
              <a:t>congue</a:t>
            </a:r>
            <a:r>
              <a:rPr lang="en-US" dirty="0"/>
              <a:t> </a:t>
            </a:r>
            <a:r>
              <a:rPr lang="en-US" dirty="0" err="1"/>
              <a:t>massa</a:t>
            </a:r>
            <a:endParaRPr lang="en-US" dirty="0"/>
          </a:p>
        </p:txBody>
      </p:sp>
      <p:sp>
        <p:nvSpPr>
          <p:cNvPr id="6" name="Picture Placeholder 5"/>
          <p:cNvSpPr>
            <a:spLocks noGrp="1"/>
          </p:cNvSpPr>
          <p:nvPr>
            <p:ph type="pic" sz="quarter" idx="15"/>
          </p:nvPr>
        </p:nvSpPr>
        <p:spPr>
          <a:xfrm>
            <a:off x="0" y="-8966"/>
            <a:ext cx="4392706" cy="5152465"/>
          </a:xfrm>
          <a:custGeom>
            <a:avLst/>
            <a:gdLst>
              <a:gd name="connsiteX0" fmla="*/ 0 w 4392706"/>
              <a:gd name="connsiteY0" fmla="*/ 0 h 5143500"/>
              <a:gd name="connsiteX1" fmla="*/ 4392706 w 4392706"/>
              <a:gd name="connsiteY1" fmla="*/ 0 h 5143500"/>
              <a:gd name="connsiteX2" fmla="*/ 4392706 w 4392706"/>
              <a:gd name="connsiteY2" fmla="*/ 5143500 h 5143500"/>
              <a:gd name="connsiteX3" fmla="*/ 0 w 4392706"/>
              <a:gd name="connsiteY3" fmla="*/ 5143500 h 5143500"/>
              <a:gd name="connsiteX4" fmla="*/ 0 w 4392706"/>
              <a:gd name="connsiteY4" fmla="*/ 0 h 5143500"/>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16306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2706" h="5152465">
                <a:moveTo>
                  <a:pt x="0" y="8965"/>
                </a:moveTo>
                <a:lnTo>
                  <a:pt x="2716306" y="0"/>
                </a:lnTo>
                <a:lnTo>
                  <a:pt x="4392706" y="5152465"/>
                </a:lnTo>
                <a:lnTo>
                  <a:pt x="0" y="5152465"/>
                </a:lnTo>
                <a:lnTo>
                  <a:pt x="0" y="8965"/>
                </a:lnTo>
                <a:close/>
              </a:path>
            </a:pathLst>
          </a:custGeom>
        </p:spPr>
        <p:txBody>
          <a:bodyPr/>
          <a:lstStyle/>
          <a:p>
            <a:r>
              <a:rPr lang="en-US"/>
              <a:t>Click icon to add picture</a:t>
            </a:r>
            <a:endParaRPr lang="en-GB"/>
          </a:p>
        </p:txBody>
      </p:sp>
    </p:spTree>
    <p:extLst>
      <p:ext uri="{BB962C8B-B14F-4D97-AF65-F5344CB8AC3E}">
        <p14:creationId xmlns:p14="http://schemas.microsoft.com/office/powerpoint/2010/main" xmlns="" val="601599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Slide - wide image">
    <p:spTree>
      <p:nvGrpSpPr>
        <p:cNvPr id="1" name=""/>
        <p:cNvGrpSpPr/>
        <p:nvPr/>
      </p:nvGrpSpPr>
      <p:grpSpPr>
        <a:xfrm>
          <a:off x="0" y="0"/>
          <a:ext cx="0" cy="0"/>
          <a:chOff x="0" y="0"/>
          <a:chExt cx="0" cy="0"/>
        </a:xfrm>
      </p:grpSpPr>
      <p:sp>
        <p:nvSpPr>
          <p:cNvPr id="18" name="Picture Placeholder 17"/>
          <p:cNvSpPr>
            <a:spLocks noGrp="1"/>
          </p:cNvSpPr>
          <p:nvPr>
            <p:ph type="pic" sz="quarter" idx="14"/>
          </p:nvPr>
        </p:nvSpPr>
        <p:spPr>
          <a:xfrm>
            <a:off x="0" y="0"/>
            <a:ext cx="6438166" cy="5143500"/>
          </a:xfrm>
        </p:spPr>
        <p:txBody>
          <a:bodyPr/>
          <a:lstStyle/>
          <a:p>
            <a:r>
              <a:rPr lang="en-US"/>
              <a:t>Click icon to add picture</a:t>
            </a:r>
            <a:endParaRPr lang="en-GB"/>
          </a:p>
        </p:txBody>
      </p:sp>
      <p:sp>
        <p:nvSpPr>
          <p:cNvPr id="17" name="Rectangle 16"/>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 name="Title 1"/>
          <p:cNvSpPr>
            <a:spLocks noGrp="1"/>
          </p:cNvSpPr>
          <p:nvPr>
            <p:ph type="ctrTitle" hasCustomPrompt="1"/>
          </p:nvPr>
        </p:nvSpPr>
        <p:spPr>
          <a:xfrm>
            <a:off x="6741096" y="2136385"/>
            <a:ext cx="2145875" cy="747897"/>
          </a:xfrm>
        </p:spPr>
        <p:txBody>
          <a:bodyPr anchor="ctr"/>
          <a:lstStyle>
            <a:lvl1pPr>
              <a:defRPr sz="2700" cap="all" baseline="0"/>
            </a:lvl1pPr>
          </a:lstStyle>
          <a:p>
            <a:r>
              <a:rPr lang="en-GB" dirty="0"/>
              <a:t>Title </a:t>
            </a:r>
            <a:r>
              <a:rPr lang="en-GB" dirty="0" err="1"/>
              <a:t>title</a:t>
            </a:r>
            <a:r>
              <a:rPr lang="en-GB" dirty="0"/>
              <a:t> </a:t>
            </a:r>
            <a:r>
              <a:rPr lang="en-GB" dirty="0" err="1"/>
              <a:t>title</a:t>
            </a:r>
            <a:r>
              <a:rPr lang="en-GB" dirty="0"/>
              <a:t> </a:t>
            </a:r>
            <a:r>
              <a:rPr lang="en-GB" dirty="0" err="1"/>
              <a:t>title</a:t>
            </a:r>
            <a:endParaRPr lang="en-US" dirty="0"/>
          </a:p>
        </p:txBody>
      </p:sp>
      <p:sp>
        <p:nvSpPr>
          <p:cNvPr id="7" name="Rectangle 6"/>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8" name="Rectangle 7"/>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9" name="TextBox 8"/>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0" name="Rectangle 9"/>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1" name="TextBox 10"/>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2" name="Rectangle 11"/>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3" name="TextBox 12"/>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4" name="Rectangle 13"/>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5" name="TextBox 14"/>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6" name="Rectangle 15"/>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9" name="TextBox 18"/>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0" name="Rectangle 19"/>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1" name="TextBox 20"/>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2" name="Rectangle 21"/>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3" name="TextBox 22"/>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4" name="Rectangle 23"/>
          <p:cNvSpPr/>
          <p:nvPr userDrawn="1"/>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5" name="TextBox 24"/>
          <p:cNvSpPr txBox="1"/>
          <p:nvPr userDrawn="1"/>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Tree>
    <p:extLst>
      <p:ext uri="{BB962C8B-B14F-4D97-AF65-F5344CB8AC3E}">
        <p14:creationId xmlns:p14="http://schemas.microsoft.com/office/powerpoint/2010/main" xmlns="" val="1789272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1 -Wide image">
    <p:spTree>
      <p:nvGrpSpPr>
        <p:cNvPr id="1" name=""/>
        <p:cNvGrpSpPr/>
        <p:nvPr/>
      </p:nvGrpSpPr>
      <p:grpSpPr>
        <a:xfrm>
          <a:off x="0" y="0"/>
          <a:ext cx="0" cy="0"/>
          <a:chOff x="0" y="0"/>
          <a:chExt cx="0" cy="0"/>
        </a:xfrm>
      </p:grpSpPr>
      <p:sp>
        <p:nvSpPr>
          <p:cNvPr id="17" name="Rectangle 16"/>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 name="Title 1"/>
          <p:cNvSpPr>
            <a:spLocks noGrp="1"/>
          </p:cNvSpPr>
          <p:nvPr>
            <p:ph type="ctrTitle" hasCustomPrompt="1"/>
          </p:nvPr>
        </p:nvSpPr>
        <p:spPr>
          <a:xfrm>
            <a:off x="6741096" y="2136385"/>
            <a:ext cx="2145875" cy="747897"/>
          </a:xfrm>
        </p:spPr>
        <p:txBody>
          <a:bodyPr anchor="ctr"/>
          <a:lstStyle>
            <a:lvl1pPr>
              <a:defRPr sz="2700" cap="all" baseline="0"/>
            </a:lvl1pPr>
          </a:lstStyle>
          <a:p>
            <a:r>
              <a:rPr lang="en-GB" dirty="0"/>
              <a:t>Title </a:t>
            </a:r>
            <a:r>
              <a:rPr lang="en-GB" dirty="0" err="1"/>
              <a:t>title</a:t>
            </a:r>
            <a:r>
              <a:rPr lang="en-GB" dirty="0"/>
              <a:t> </a:t>
            </a:r>
            <a:r>
              <a:rPr lang="en-GB" dirty="0" err="1"/>
              <a:t>title</a:t>
            </a:r>
            <a:r>
              <a:rPr lang="en-GB" dirty="0"/>
              <a:t> </a:t>
            </a:r>
            <a:r>
              <a:rPr lang="en-GB" dirty="0" err="1"/>
              <a:t>title</a:t>
            </a:r>
            <a:endParaRPr lang="en-US" dirty="0"/>
          </a:p>
        </p:txBody>
      </p:sp>
      <p:sp>
        <p:nvSpPr>
          <p:cNvPr id="7" name="Rectangle 6"/>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8" name="Rectangle 7"/>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9" name="TextBox 8"/>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0" name="Rectangle 9"/>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1" name="TextBox 10"/>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2" name="Rectangle 11"/>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3" name="TextBox 12"/>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4" name="Rectangle 13"/>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5" name="TextBox 14"/>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6" name="Rectangle 15"/>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9" name="TextBox 18"/>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0" name="Rectangle 19"/>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1" name="TextBox 20"/>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2" name="Rectangle 21"/>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3" name="TextBox 22"/>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4" name="Rectangle 23"/>
          <p:cNvSpPr/>
          <p:nvPr userDrawn="1"/>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5" name="TextBox 24"/>
          <p:cNvSpPr txBox="1"/>
          <p:nvPr userDrawn="1"/>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4" name="Picture Placeholder 3"/>
          <p:cNvSpPr>
            <a:spLocks noGrp="1"/>
          </p:cNvSpPr>
          <p:nvPr>
            <p:ph type="pic" sz="quarter" idx="10"/>
          </p:nvPr>
        </p:nvSpPr>
        <p:spPr>
          <a:xfrm>
            <a:off x="0" y="0"/>
            <a:ext cx="6340288" cy="5143500"/>
          </a:xfrm>
          <a:custGeom>
            <a:avLst/>
            <a:gdLst>
              <a:gd name="connsiteX0" fmla="*/ 0 w 6438900"/>
              <a:gd name="connsiteY0" fmla="*/ 0 h 5143500"/>
              <a:gd name="connsiteX1" fmla="*/ 6438900 w 6438900"/>
              <a:gd name="connsiteY1" fmla="*/ 0 h 5143500"/>
              <a:gd name="connsiteX2" fmla="*/ 6438900 w 6438900"/>
              <a:gd name="connsiteY2" fmla="*/ 5143500 h 5143500"/>
              <a:gd name="connsiteX3" fmla="*/ 0 w 6438900"/>
              <a:gd name="connsiteY3" fmla="*/ 5143500 h 5143500"/>
              <a:gd name="connsiteX4" fmla="*/ 0 w 6438900"/>
              <a:gd name="connsiteY4" fmla="*/ 0 h 5143500"/>
              <a:gd name="connsiteX0" fmla="*/ 0 w 6438900"/>
              <a:gd name="connsiteY0" fmla="*/ 0 h 5143500"/>
              <a:gd name="connsiteX1" fmla="*/ 4654924 w 6438900"/>
              <a:gd name="connsiteY1" fmla="*/ 0 h 5143500"/>
              <a:gd name="connsiteX2" fmla="*/ 6438900 w 6438900"/>
              <a:gd name="connsiteY2" fmla="*/ 5143500 h 5143500"/>
              <a:gd name="connsiteX3" fmla="*/ 0 w 6438900"/>
              <a:gd name="connsiteY3" fmla="*/ 5143500 h 5143500"/>
              <a:gd name="connsiteX4" fmla="*/ 0 w 6438900"/>
              <a:gd name="connsiteY4" fmla="*/ 0 h 5143500"/>
              <a:gd name="connsiteX0" fmla="*/ 0 w 6340288"/>
              <a:gd name="connsiteY0" fmla="*/ 0 h 5143500"/>
              <a:gd name="connsiteX1" fmla="*/ 4654924 w 6340288"/>
              <a:gd name="connsiteY1" fmla="*/ 0 h 5143500"/>
              <a:gd name="connsiteX2" fmla="*/ 6340288 w 6340288"/>
              <a:gd name="connsiteY2" fmla="*/ 5143500 h 5143500"/>
              <a:gd name="connsiteX3" fmla="*/ 0 w 6340288"/>
              <a:gd name="connsiteY3" fmla="*/ 5143500 h 5143500"/>
              <a:gd name="connsiteX4" fmla="*/ 0 w 6340288"/>
              <a:gd name="connsiteY4" fmla="*/ 0 h 514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288" h="5143500">
                <a:moveTo>
                  <a:pt x="0" y="0"/>
                </a:moveTo>
                <a:lnTo>
                  <a:pt x="4654924" y="0"/>
                </a:lnTo>
                <a:lnTo>
                  <a:pt x="6340288" y="5143500"/>
                </a:lnTo>
                <a:lnTo>
                  <a:pt x="0" y="5143500"/>
                </a:lnTo>
                <a:lnTo>
                  <a:pt x="0" y="0"/>
                </a:lnTo>
                <a:close/>
              </a:path>
            </a:pathLst>
          </a:custGeom>
        </p:spPr>
        <p:txBody>
          <a:bodyPr/>
          <a:lstStyle/>
          <a:p>
            <a:r>
              <a:rPr lang="en-US"/>
              <a:t>Click icon to add picture</a:t>
            </a:r>
            <a:endParaRPr lang="en-GB"/>
          </a:p>
        </p:txBody>
      </p:sp>
    </p:spTree>
    <p:extLst>
      <p:ext uri="{BB962C8B-B14F-4D97-AF65-F5344CB8AC3E}">
        <p14:creationId xmlns:p14="http://schemas.microsoft.com/office/powerpoint/2010/main" xmlns="" val="3108411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ub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34000" y="1535277"/>
            <a:ext cx="3569511" cy="1017291"/>
          </a:xfrm>
        </p:spPr>
        <p:txBody>
          <a:bodyPr anchor="ctr"/>
          <a:lstStyle>
            <a:lvl1pPr>
              <a:defRPr sz="3700" baseline="0"/>
            </a:lvl1pPr>
          </a:lstStyle>
          <a:p>
            <a:r>
              <a:rPr lang="en-US" dirty="0"/>
              <a:t>Subject</a:t>
            </a:r>
            <a:br>
              <a:rPr lang="en-US" dirty="0"/>
            </a:br>
            <a:r>
              <a:rPr lang="en-US" dirty="0"/>
              <a:t>Title</a:t>
            </a:r>
          </a:p>
        </p:txBody>
      </p:sp>
      <p:sp>
        <p:nvSpPr>
          <p:cNvPr id="3" name="Subtitle 2"/>
          <p:cNvSpPr>
            <a:spLocks noGrp="1"/>
          </p:cNvSpPr>
          <p:nvPr>
            <p:ph type="subTitle" idx="1" hasCustomPrompt="1"/>
          </p:nvPr>
        </p:nvSpPr>
        <p:spPr>
          <a:xfrm>
            <a:off x="234000" y="2724522"/>
            <a:ext cx="3569511" cy="1816529"/>
          </a:xfrm>
        </p:spPr>
        <p:txBody>
          <a:bodyPr/>
          <a:lstStyle>
            <a:lvl1pPr marL="0" indent="0" algn="l">
              <a:buNone/>
              <a:defRPr baseline="0">
                <a:solidFill>
                  <a:schemeClr val="bg2"/>
                </a:solidFill>
              </a:defRPr>
            </a:lvl1pPr>
            <a:lvl2pPr marL="3240" indent="0" algn="l">
              <a:spcBef>
                <a:spcPts val="816"/>
              </a:spcBef>
              <a:buNone/>
              <a:tabLst/>
              <a:defRPr baseline="0">
                <a:solidFill>
                  <a:schemeClr val="tx1"/>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MORE COMPLETE TITLE</a:t>
            </a:r>
          </a:p>
          <a:p>
            <a:pPr lvl="1"/>
            <a:r>
              <a:rPr lang="en-US" dirty="0"/>
              <a:t>Body text: Lorem ipsum dolor sit amet, consectetuer adipiscing elit. Maecenas porttitor congue massa. </a:t>
            </a:r>
            <a:r>
              <a:rPr lang="en-US" dirty="0" err="1"/>
              <a:t>Fusce</a:t>
            </a:r>
            <a:r>
              <a:rPr lang="en-US" dirty="0"/>
              <a:t> </a:t>
            </a:r>
            <a:r>
              <a:rPr lang="en-US" dirty="0" err="1"/>
              <a:t>posuere</a:t>
            </a:r>
            <a:r>
              <a:rPr lang="en-US" dirty="0"/>
              <a:t>.</a:t>
            </a:r>
          </a:p>
          <a:p>
            <a:pPr lvl="1"/>
            <a:r>
              <a:rPr lang="en-US" dirty="0"/>
              <a:t>Pellentesque habitant morbi tristique senectus et netus et malesuada fames ac turpis egestas. Proin pharetra nonummy pede. Mauris et </a:t>
            </a:r>
            <a:r>
              <a:rPr lang="en-US" dirty="0" err="1"/>
              <a:t>orci</a:t>
            </a:r>
            <a:r>
              <a:rPr lang="en-US" dirty="0"/>
              <a:t>.</a:t>
            </a:r>
          </a:p>
        </p:txBody>
      </p:sp>
      <p:sp>
        <p:nvSpPr>
          <p:cNvPr id="20" name="Text Placeholder 19"/>
          <p:cNvSpPr>
            <a:spLocks noGrp="1"/>
          </p:cNvSpPr>
          <p:nvPr>
            <p:ph type="body" sz="quarter" idx="13" hasCustomPrompt="1"/>
          </p:nvPr>
        </p:nvSpPr>
        <p:spPr>
          <a:xfrm>
            <a:off x="234000" y="248322"/>
            <a:ext cx="3569510" cy="1172925"/>
          </a:xfrm>
        </p:spPr>
        <p:txBody>
          <a:bodyPr anchor="b">
            <a:normAutofit/>
          </a:bodyPr>
          <a:lstStyle>
            <a:lvl1pPr>
              <a:defRPr sz="2200" b="0" cap="none" baseline="0">
                <a:solidFill>
                  <a:schemeClr val="bg2"/>
                </a:solidFill>
              </a:defRPr>
            </a:lvl1pPr>
          </a:lstStyle>
          <a:p>
            <a:pPr lvl="0"/>
            <a:r>
              <a:rPr lang="en-US" dirty="0"/>
              <a:t>Related phrase</a:t>
            </a:r>
            <a:endParaRPr lang="en-GB" dirty="0"/>
          </a:p>
        </p:txBody>
      </p:sp>
      <p:sp>
        <p:nvSpPr>
          <p:cNvPr id="19" name="Oval 18"/>
          <p:cNvSpPr/>
          <p:nvPr/>
        </p:nvSpPr>
        <p:spPr>
          <a:xfrm>
            <a:off x="7166089" y="922544"/>
            <a:ext cx="1081211" cy="108091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ZA" dirty="0">
              <a:solidFill>
                <a:srgbClr val="FFFFFF"/>
              </a:solidFill>
            </a:endParaRPr>
          </a:p>
        </p:txBody>
      </p:sp>
      <p:sp>
        <p:nvSpPr>
          <p:cNvPr id="21" name="Oval 20"/>
          <p:cNvSpPr/>
          <p:nvPr/>
        </p:nvSpPr>
        <p:spPr>
          <a:xfrm>
            <a:off x="5385163" y="2987329"/>
            <a:ext cx="1384960" cy="13845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ZA" dirty="0">
              <a:solidFill>
                <a:srgbClr val="FFFFFF"/>
              </a:solidFill>
            </a:endParaRPr>
          </a:p>
        </p:txBody>
      </p:sp>
      <p:sp>
        <p:nvSpPr>
          <p:cNvPr id="22" name="Oval 21"/>
          <p:cNvSpPr/>
          <p:nvPr/>
        </p:nvSpPr>
        <p:spPr>
          <a:xfrm>
            <a:off x="5246169" y="3098171"/>
            <a:ext cx="381308" cy="381203"/>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ZA" dirty="0">
              <a:solidFill>
                <a:srgbClr val="FFFFFF"/>
              </a:solidFill>
            </a:endParaRPr>
          </a:p>
        </p:txBody>
      </p:sp>
      <p:sp>
        <p:nvSpPr>
          <p:cNvPr id="24" name="Oval 23"/>
          <p:cNvSpPr/>
          <p:nvPr/>
        </p:nvSpPr>
        <p:spPr>
          <a:xfrm>
            <a:off x="8163709" y="838978"/>
            <a:ext cx="167181" cy="1671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ZA" dirty="0">
              <a:solidFill>
                <a:srgbClr val="FFFFFF"/>
              </a:solidFill>
            </a:endParaRPr>
          </a:p>
        </p:txBody>
      </p:sp>
      <p:sp>
        <p:nvSpPr>
          <p:cNvPr id="7" name="Picture Placeholder 6"/>
          <p:cNvSpPr>
            <a:spLocks noGrp="1"/>
          </p:cNvSpPr>
          <p:nvPr>
            <p:ph type="pic" sz="quarter" idx="14"/>
          </p:nvPr>
        </p:nvSpPr>
        <p:spPr>
          <a:xfrm>
            <a:off x="5142217" y="809746"/>
            <a:ext cx="2979602" cy="2978781"/>
          </a:xfrm>
          <a:prstGeom prst="ellipse">
            <a:avLst/>
          </a:prstGeom>
          <a:ln w="38100">
            <a:solidFill>
              <a:schemeClr val="accent3"/>
            </a:solidFill>
          </a:ln>
        </p:spPr>
        <p:txBody>
          <a:bodyPr/>
          <a:lstStyle/>
          <a:p>
            <a:r>
              <a:rPr lang="en-US"/>
              <a:t>Click icon to add picture</a:t>
            </a:r>
            <a:endParaRPr lang="en-GB"/>
          </a:p>
        </p:txBody>
      </p:sp>
    </p:spTree>
    <p:extLst>
      <p:ext uri="{BB962C8B-B14F-4D97-AF65-F5344CB8AC3E}">
        <p14:creationId xmlns:p14="http://schemas.microsoft.com/office/powerpoint/2010/main" xmlns="" val="764974510"/>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2376" y="248323"/>
            <a:ext cx="6725791"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42688" y="3486270"/>
            <a:ext cx="3843754" cy="657105"/>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en-US"/>
              <a:t>Edit Master text styles</a:t>
            </a:r>
          </a:p>
          <a:p>
            <a:pPr lvl="1"/>
            <a:r>
              <a:rPr lang="en-US"/>
              <a:t>Second level</a:t>
            </a:r>
          </a:p>
        </p:txBody>
      </p:sp>
      <p:sp>
        <p:nvSpPr>
          <p:cNvPr id="9" name="Text Placeholder 10"/>
          <p:cNvSpPr>
            <a:spLocks noGrp="1"/>
          </p:cNvSpPr>
          <p:nvPr>
            <p:ph type="body" sz="quarter" idx="15"/>
          </p:nvPr>
        </p:nvSpPr>
        <p:spPr>
          <a:xfrm>
            <a:off x="5043071" y="3486270"/>
            <a:ext cx="3843754" cy="657105"/>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en-US"/>
              <a:t>Edit Master text styles</a:t>
            </a:r>
          </a:p>
          <a:p>
            <a:pPr lvl="1"/>
            <a:r>
              <a:rPr lang="en-US"/>
              <a:t>Second level</a:t>
            </a:r>
          </a:p>
        </p:txBody>
      </p:sp>
      <p:sp>
        <p:nvSpPr>
          <p:cNvPr id="7" name="Picture Placeholder 6"/>
          <p:cNvSpPr>
            <a:spLocks noGrp="1"/>
          </p:cNvSpPr>
          <p:nvPr>
            <p:ph type="pic" sz="quarter" idx="16"/>
          </p:nvPr>
        </p:nvSpPr>
        <p:spPr>
          <a:xfrm>
            <a:off x="242688" y="1831103"/>
            <a:ext cx="3843754" cy="1550392"/>
          </a:xfrm>
        </p:spPr>
        <p:txBody>
          <a:bodyPr>
            <a:normAutofit/>
          </a:bodyPr>
          <a:lstStyle>
            <a:lvl1pPr>
              <a:defRPr sz="1100">
                <a:solidFill>
                  <a:schemeClr val="bg2"/>
                </a:solidFill>
              </a:defRPr>
            </a:lvl1pPr>
          </a:lstStyle>
          <a:p>
            <a:r>
              <a:rPr lang="en-US"/>
              <a:t>Click icon to add picture</a:t>
            </a:r>
            <a:endParaRPr lang="en-GB"/>
          </a:p>
        </p:txBody>
      </p:sp>
      <p:sp>
        <p:nvSpPr>
          <p:cNvPr id="12" name="Picture Placeholder 6"/>
          <p:cNvSpPr>
            <a:spLocks noGrp="1"/>
          </p:cNvSpPr>
          <p:nvPr>
            <p:ph type="pic" sz="quarter" idx="17"/>
          </p:nvPr>
        </p:nvSpPr>
        <p:spPr>
          <a:xfrm>
            <a:off x="5043071" y="1831103"/>
            <a:ext cx="3843754" cy="1550392"/>
          </a:xfrm>
        </p:spPr>
        <p:txBody>
          <a:bodyPr>
            <a:normAutofit/>
          </a:bodyPr>
          <a:lstStyle>
            <a:lvl1pPr>
              <a:defRPr sz="1100">
                <a:solidFill>
                  <a:schemeClr val="bg2"/>
                </a:solidFill>
              </a:defRPr>
            </a:lvl1pPr>
          </a:lstStyle>
          <a:p>
            <a:r>
              <a:rPr lang="en-US"/>
              <a:t>Click icon to add picture</a:t>
            </a:r>
            <a:endParaRPr lang="en-GB" dirty="0"/>
          </a:p>
        </p:txBody>
      </p:sp>
      <p:sp>
        <p:nvSpPr>
          <p:cNvPr id="13" name="Text Placeholder 10"/>
          <p:cNvSpPr>
            <a:spLocks noGrp="1"/>
          </p:cNvSpPr>
          <p:nvPr>
            <p:ph type="body" sz="quarter" idx="18"/>
          </p:nvPr>
        </p:nvSpPr>
        <p:spPr>
          <a:xfrm>
            <a:off x="242688" y="1388443"/>
            <a:ext cx="3843754" cy="442661"/>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4" name="Text Placeholder 10"/>
          <p:cNvSpPr>
            <a:spLocks noGrp="1"/>
          </p:cNvSpPr>
          <p:nvPr>
            <p:ph type="body" sz="quarter" idx="19"/>
          </p:nvPr>
        </p:nvSpPr>
        <p:spPr>
          <a:xfrm>
            <a:off x="5043071" y="1388443"/>
            <a:ext cx="3843754" cy="442661"/>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Tree>
    <p:extLst>
      <p:ext uri="{BB962C8B-B14F-4D97-AF65-F5344CB8AC3E}">
        <p14:creationId xmlns:p14="http://schemas.microsoft.com/office/powerpoint/2010/main" xmlns="" val="18720778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695158"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44533" y="3481305"/>
            <a:ext cx="2561614" cy="785512"/>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en-US"/>
              <a:t>Edit Master text styles</a:t>
            </a:r>
          </a:p>
          <a:p>
            <a:pPr lvl="1"/>
            <a:r>
              <a:rPr lang="en-US"/>
              <a:t>Second level</a:t>
            </a:r>
          </a:p>
        </p:txBody>
      </p:sp>
      <p:sp>
        <p:nvSpPr>
          <p:cNvPr id="9" name="Text Placeholder 10"/>
          <p:cNvSpPr>
            <a:spLocks noGrp="1"/>
          </p:cNvSpPr>
          <p:nvPr>
            <p:ph type="body" sz="quarter" idx="15"/>
          </p:nvPr>
        </p:nvSpPr>
        <p:spPr>
          <a:xfrm>
            <a:off x="3300205" y="3481305"/>
            <a:ext cx="2561614" cy="785512"/>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en-US"/>
              <a:t>Edit Master text styles</a:t>
            </a:r>
          </a:p>
          <a:p>
            <a:pPr lvl="1"/>
            <a:r>
              <a:rPr lang="en-US"/>
              <a:t>Second level</a:t>
            </a:r>
          </a:p>
        </p:txBody>
      </p:sp>
      <p:sp>
        <p:nvSpPr>
          <p:cNvPr id="7" name="Picture Placeholder 6"/>
          <p:cNvSpPr>
            <a:spLocks noGrp="1"/>
          </p:cNvSpPr>
          <p:nvPr>
            <p:ph type="pic" sz="quarter" idx="16"/>
          </p:nvPr>
        </p:nvSpPr>
        <p:spPr>
          <a:xfrm>
            <a:off x="244533" y="1831103"/>
            <a:ext cx="2561614" cy="1550392"/>
          </a:xfrm>
        </p:spPr>
        <p:txBody>
          <a:bodyPr>
            <a:normAutofit/>
          </a:bodyPr>
          <a:lstStyle>
            <a:lvl1pPr>
              <a:defRPr sz="1100">
                <a:solidFill>
                  <a:schemeClr val="bg2"/>
                </a:solidFill>
              </a:defRPr>
            </a:lvl1pPr>
          </a:lstStyle>
          <a:p>
            <a:r>
              <a:rPr lang="en-US"/>
              <a:t>Click icon to add picture</a:t>
            </a:r>
            <a:endParaRPr lang="en-GB"/>
          </a:p>
        </p:txBody>
      </p:sp>
      <p:sp>
        <p:nvSpPr>
          <p:cNvPr id="12" name="Picture Placeholder 6"/>
          <p:cNvSpPr>
            <a:spLocks noGrp="1"/>
          </p:cNvSpPr>
          <p:nvPr>
            <p:ph type="pic" sz="quarter" idx="17"/>
          </p:nvPr>
        </p:nvSpPr>
        <p:spPr>
          <a:xfrm>
            <a:off x="3300205" y="1831103"/>
            <a:ext cx="2561614" cy="1550392"/>
          </a:xfrm>
        </p:spPr>
        <p:txBody>
          <a:bodyPr>
            <a:normAutofit/>
          </a:bodyPr>
          <a:lstStyle>
            <a:lvl1pPr>
              <a:defRPr sz="1100">
                <a:solidFill>
                  <a:schemeClr val="bg2"/>
                </a:solidFill>
              </a:defRPr>
            </a:lvl1pPr>
          </a:lstStyle>
          <a:p>
            <a:r>
              <a:rPr lang="en-US"/>
              <a:t>Click icon to add picture</a:t>
            </a:r>
            <a:endParaRPr lang="en-GB"/>
          </a:p>
        </p:txBody>
      </p:sp>
      <p:sp>
        <p:nvSpPr>
          <p:cNvPr id="13" name="Text Placeholder 10"/>
          <p:cNvSpPr>
            <a:spLocks noGrp="1"/>
          </p:cNvSpPr>
          <p:nvPr>
            <p:ph type="body" sz="quarter" idx="18"/>
          </p:nvPr>
        </p:nvSpPr>
        <p:spPr>
          <a:xfrm>
            <a:off x="244533" y="1388443"/>
            <a:ext cx="2561614" cy="442661"/>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4" name="Text Placeholder 10"/>
          <p:cNvSpPr>
            <a:spLocks noGrp="1"/>
          </p:cNvSpPr>
          <p:nvPr>
            <p:ph type="body" sz="quarter" idx="19"/>
          </p:nvPr>
        </p:nvSpPr>
        <p:spPr>
          <a:xfrm>
            <a:off x="3300205" y="1388443"/>
            <a:ext cx="2561614" cy="442661"/>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5" name="Text Placeholder 10"/>
          <p:cNvSpPr>
            <a:spLocks noGrp="1"/>
          </p:cNvSpPr>
          <p:nvPr>
            <p:ph type="body" sz="quarter" idx="20"/>
          </p:nvPr>
        </p:nvSpPr>
        <p:spPr>
          <a:xfrm>
            <a:off x="6301029" y="3481305"/>
            <a:ext cx="2561614" cy="785512"/>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en-US"/>
              <a:t>Edit Master text styles</a:t>
            </a:r>
          </a:p>
          <a:p>
            <a:pPr lvl="1"/>
            <a:r>
              <a:rPr lang="en-US"/>
              <a:t>Second level</a:t>
            </a:r>
          </a:p>
        </p:txBody>
      </p:sp>
      <p:sp>
        <p:nvSpPr>
          <p:cNvPr id="16" name="Picture Placeholder 6"/>
          <p:cNvSpPr>
            <a:spLocks noGrp="1"/>
          </p:cNvSpPr>
          <p:nvPr>
            <p:ph type="pic" sz="quarter" idx="21"/>
          </p:nvPr>
        </p:nvSpPr>
        <p:spPr>
          <a:xfrm>
            <a:off x="6301029" y="1831103"/>
            <a:ext cx="2561614" cy="1550392"/>
          </a:xfrm>
        </p:spPr>
        <p:txBody>
          <a:bodyPr>
            <a:normAutofit/>
          </a:bodyPr>
          <a:lstStyle>
            <a:lvl1pPr>
              <a:defRPr sz="1100">
                <a:solidFill>
                  <a:schemeClr val="bg2"/>
                </a:solidFill>
              </a:defRPr>
            </a:lvl1pPr>
          </a:lstStyle>
          <a:p>
            <a:r>
              <a:rPr lang="en-US"/>
              <a:t>Click icon to add picture</a:t>
            </a:r>
            <a:endParaRPr lang="en-GB"/>
          </a:p>
        </p:txBody>
      </p:sp>
      <p:sp>
        <p:nvSpPr>
          <p:cNvPr id="17" name="Text Placeholder 10"/>
          <p:cNvSpPr>
            <a:spLocks noGrp="1"/>
          </p:cNvSpPr>
          <p:nvPr>
            <p:ph type="body" sz="quarter" idx="22"/>
          </p:nvPr>
        </p:nvSpPr>
        <p:spPr>
          <a:xfrm>
            <a:off x="6301029" y="1388443"/>
            <a:ext cx="2561614" cy="442661"/>
          </a:xfrm>
          <a:solidFill>
            <a:schemeClr val="accent6"/>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Tree>
    <p:extLst>
      <p:ext uri="{BB962C8B-B14F-4D97-AF65-F5344CB8AC3E}">
        <p14:creationId xmlns:p14="http://schemas.microsoft.com/office/powerpoint/2010/main" xmlns="" val="833649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6723160" cy="4615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615283"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35007" y="3481305"/>
            <a:ext cx="1948830" cy="840694"/>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lvl2pPr>
          </a:lstStyle>
          <a:p>
            <a:pPr lvl="0"/>
            <a:r>
              <a:rPr lang="en-US"/>
              <a:t>Edit Master text styles</a:t>
            </a:r>
          </a:p>
          <a:p>
            <a:pPr lvl="1"/>
            <a:r>
              <a:rPr lang="en-US"/>
              <a:t>Second level</a:t>
            </a:r>
          </a:p>
        </p:txBody>
      </p:sp>
      <p:sp>
        <p:nvSpPr>
          <p:cNvPr id="9" name="Text Placeholder 10"/>
          <p:cNvSpPr>
            <a:spLocks noGrp="1"/>
          </p:cNvSpPr>
          <p:nvPr>
            <p:ph type="body" sz="quarter" idx="15"/>
          </p:nvPr>
        </p:nvSpPr>
        <p:spPr>
          <a:xfrm>
            <a:off x="2469336" y="3481305"/>
            <a:ext cx="1948830" cy="840694"/>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lvl2pPr>
          </a:lstStyle>
          <a:p>
            <a:pPr lvl="0"/>
            <a:r>
              <a:rPr lang="en-US"/>
              <a:t>Edit Master text styles</a:t>
            </a:r>
          </a:p>
          <a:p>
            <a:pPr lvl="1"/>
            <a:r>
              <a:rPr lang="en-US"/>
              <a:t>Second level</a:t>
            </a:r>
          </a:p>
        </p:txBody>
      </p:sp>
      <p:sp>
        <p:nvSpPr>
          <p:cNvPr id="7" name="Picture Placeholder 6"/>
          <p:cNvSpPr>
            <a:spLocks noGrp="1"/>
          </p:cNvSpPr>
          <p:nvPr>
            <p:ph type="pic" sz="quarter" idx="16"/>
          </p:nvPr>
        </p:nvSpPr>
        <p:spPr>
          <a:xfrm>
            <a:off x="235007" y="1831103"/>
            <a:ext cx="1948830" cy="1550392"/>
          </a:xfrm>
        </p:spPr>
        <p:txBody>
          <a:bodyPr lIns="72000" tIns="72000" rIns="72000" bIns="72000">
            <a:normAutofit/>
          </a:bodyPr>
          <a:lstStyle>
            <a:lvl1pPr>
              <a:defRPr sz="1100">
                <a:solidFill>
                  <a:schemeClr val="bg2"/>
                </a:solidFill>
              </a:defRPr>
            </a:lvl1pPr>
          </a:lstStyle>
          <a:p>
            <a:r>
              <a:rPr lang="en-US"/>
              <a:t>Click icon to add picture</a:t>
            </a:r>
            <a:endParaRPr lang="en-GB" dirty="0"/>
          </a:p>
        </p:txBody>
      </p:sp>
      <p:sp>
        <p:nvSpPr>
          <p:cNvPr id="13" name="Text Placeholder 10"/>
          <p:cNvSpPr>
            <a:spLocks noGrp="1"/>
          </p:cNvSpPr>
          <p:nvPr>
            <p:ph type="body" sz="quarter" idx="18"/>
          </p:nvPr>
        </p:nvSpPr>
        <p:spPr>
          <a:xfrm>
            <a:off x="235007" y="1388443"/>
            <a:ext cx="1948830" cy="442660"/>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4" name="Text Placeholder 10"/>
          <p:cNvSpPr>
            <a:spLocks noGrp="1"/>
          </p:cNvSpPr>
          <p:nvPr>
            <p:ph type="body" sz="quarter" idx="19"/>
          </p:nvPr>
        </p:nvSpPr>
        <p:spPr>
          <a:xfrm>
            <a:off x="2469336" y="1388443"/>
            <a:ext cx="1948830" cy="442660"/>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2" name="Picture Placeholder 6"/>
          <p:cNvSpPr>
            <a:spLocks noGrp="1"/>
          </p:cNvSpPr>
          <p:nvPr>
            <p:ph type="pic" sz="quarter" idx="17"/>
          </p:nvPr>
        </p:nvSpPr>
        <p:spPr>
          <a:xfrm>
            <a:off x="2469336" y="1831103"/>
            <a:ext cx="1948830" cy="1550392"/>
          </a:xfrm>
        </p:spPr>
        <p:txBody>
          <a:bodyPr lIns="72000" tIns="72000" rIns="72000" bIns="72000">
            <a:normAutofit/>
          </a:bodyPr>
          <a:lstStyle>
            <a:lvl1pPr>
              <a:defRPr sz="1100">
                <a:solidFill>
                  <a:schemeClr val="bg2"/>
                </a:solidFill>
              </a:defRPr>
            </a:lvl1pPr>
          </a:lstStyle>
          <a:p>
            <a:r>
              <a:rPr lang="en-US"/>
              <a:t>Click icon to add picture</a:t>
            </a:r>
            <a:endParaRPr lang="en-GB" dirty="0"/>
          </a:p>
        </p:txBody>
      </p:sp>
      <p:sp>
        <p:nvSpPr>
          <p:cNvPr id="15" name="Text Placeholder 10"/>
          <p:cNvSpPr>
            <a:spLocks noGrp="1"/>
          </p:cNvSpPr>
          <p:nvPr>
            <p:ph type="body" sz="quarter" idx="20"/>
          </p:nvPr>
        </p:nvSpPr>
        <p:spPr>
          <a:xfrm>
            <a:off x="4703665" y="3481305"/>
            <a:ext cx="1948830" cy="840694"/>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lvl2pPr>
          </a:lstStyle>
          <a:p>
            <a:pPr lvl="0"/>
            <a:r>
              <a:rPr lang="en-US"/>
              <a:t>Edit Master text styles</a:t>
            </a:r>
          </a:p>
          <a:p>
            <a:pPr lvl="1"/>
            <a:r>
              <a:rPr lang="en-US"/>
              <a:t>Second level</a:t>
            </a:r>
          </a:p>
        </p:txBody>
      </p:sp>
      <p:sp>
        <p:nvSpPr>
          <p:cNvPr id="17" name="Text Placeholder 10"/>
          <p:cNvSpPr>
            <a:spLocks noGrp="1"/>
          </p:cNvSpPr>
          <p:nvPr>
            <p:ph type="body" sz="quarter" idx="22"/>
          </p:nvPr>
        </p:nvSpPr>
        <p:spPr>
          <a:xfrm>
            <a:off x="4703665" y="1388443"/>
            <a:ext cx="1948830" cy="442660"/>
          </a:xfrm>
          <a:solidFill>
            <a:schemeClr val="accent6"/>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6" name="Picture Placeholder 6"/>
          <p:cNvSpPr>
            <a:spLocks noGrp="1"/>
          </p:cNvSpPr>
          <p:nvPr>
            <p:ph type="pic" sz="quarter" idx="21"/>
          </p:nvPr>
        </p:nvSpPr>
        <p:spPr>
          <a:xfrm>
            <a:off x="4703665" y="1831103"/>
            <a:ext cx="1948830" cy="1550392"/>
          </a:xfrm>
        </p:spPr>
        <p:txBody>
          <a:bodyPr lIns="72000" tIns="72000" rIns="72000" bIns="72000">
            <a:normAutofit/>
          </a:bodyPr>
          <a:lstStyle>
            <a:lvl1pPr>
              <a:defRPr sz="1100">
                <a:solidFill>
                  <a:schemeClr val="bg2"/>
                </a:solidFill>
              </a:defRPr>
            </a:lvl1pPr>
          </a:lstStyle>
          <a:p>
            <a:r>
              <a:rPr lang="en-US"/>
              <a:t>Click icon to add picture</a:t>
            </a:r>
            <a:endParaRPr lang="en-GB"/>
          </a:p>
        </p:txBody>
      </p:sp>
      <p:sp>
        <p:nvSpPr>
          <p:cNvPr id="18" name="Text Placeholder 10"/>
          <p:cNvSpPr>
            <a:spLocks noGrp="1"/>
          </p:cNvSpPr>
          <p:nvPr>
            <p:ph type="body" sz="quarter" idx="23"/>
          </p:nvPr>
        </p:nvSpPr>
        <p:spPr>
          <a:xfrm>
            <a:off x="6937995" y="3481305"/>
            <a:ext cx="1948830" cy="840694"/>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lvl2pPr>
          </a:lstStyle>
          <a:p>
            <a:pPr lvl="0"/>
            <a:r>
              <a:rPr lang="en-US"/>
              <a:t>Edit Master text styles</a:t>
            </a:r>
          </a:p>
          <a:p>
            <a:pPr lvl="1"/>
            <a:r>
              <a:rPr lang="en-US"/>
              <a:t>Second level</a:t>
            </a:r>
          </a:p>
        </p:txBody>
      </p:sp>
      <p:sp>
        <p:nvSpPr>
          <p:cNvPr id="20" name="Text Placeholder 10"/>
          <p:cNvSpPr>
            <a:spLocks noGrp="1"/>
          </p:cNvSpPr>
          <p:nvPr>
            <p:ph type="body" sz="quarter" idx="25"/>
          </p:nvPr>
        </p:nvSpPr>
        <p:spPr>
          <a:xfrm>
            <a:off x="6937995" y="1388443"/>
            <a:ext cx="1948830" cy="442660"/>
          </a:xfrm>
          <a:solidFill>
            <a:schemeClr val="accent3"/>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9" name="Picture Placeholder 6"/>
          <p:cNvSpPr>
            <a:spLocks noGrp="1"/>
          </p:cNvSpPr>
          <p:nvPr>
            <p:ph type="pic" sz="quarter" idx="24"/>
          </p:nvPr>
        </p:nvSpPr>
        <p:spPr>
          <a:xfrm>
            <a:off x="6937995" y="1831103"/>
            <a:ext cx="1948830" cy="1550392"/>
          </a:xfrm>
        </p:spPr>
        <p:txBody>
          <a:bodyPr lIns="72000" tIns="72000" rIns="72000" bIns="72000">
            <a:normAutofit/>
          </a:bodyPr>
          <a:lstStyle>
            <a:lvl1pPr>
              <a:defRPr sz="1100">
                <a:solidFill>
                  <a:schemeClr val="bg2"/>
                </a:solidFill>
              </a:defRPr>
            </a:lvl1pPr>
          </a:lstStyle>
          <a:p>
            <a:r>
              <a:rPr lang="en-US"/>
              <a:t>Click icon to add picture</a:t>
            </a:r>
            <a:endParaRPr lang="en-GB"/>
          </a:p>
        </p:txBody>
      </p:sp>
    </p:spTree>
    <p:extLst>
      <p:ext uri="{BB962C8B-B14F-4D97-AF65-F5344CB8AC3E}">
        <p14:creationId xmlns:p14="http://schemas.microsoft.com/office/powerpoint/2010/main" xmlns="" val="33269144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2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710517"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3" name="Text Placeholder 10"/>
          <p:cNvSpPr>
            <a:spLocks noGrp="1"/>
          </p:cNvSpPr>
          <p:nvPr>
            <p:ph type="body" sz="quarter" idx="18"/>
          </p:nvPr>
        </p:nvSpPr>
        <p:spPr>
          <a:xfrm>
            <a:off x="242687" y="1388443"/>
            <a:ext cx="3864347" cy="442661"/>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4" name="Text Placeholder 10"/>
          <p:cNvSpPr>
            <a:spLocks noGrp="1"/>
          </p:cNvSpPr>
          <p:nvPr>
            <p:ph type="body" sz="quarter" idx="19"/>
          </p:nvPr>
        </p:nvSpPr>
        <p:spPr>
          <a:xfrm>
            <a:off x="5012927" y="1388443"/>
            <a:ext cx="3873898" cy="442661"/>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0" name="Text Placeholder 9"/>
          <p:cNvSpPr>
            <a:spLocks noGrp="1"/>
          </p:cNvSpPr>
          <p:nvPr>
            <p:ph type="body" sz="quarter" idx="20"/>
          </p:nvPr>
        </p:nvSpPr>
        <p:spPr>
          <a:xfrm>
            <a:off x="242687" y="2001691"/>
            <a:ext cx="3864347"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9"/>
          <p:cNvSpPr>
            <a:spLocks noGrp="1"/>
          </p:cNvSpPr>
          <p:nvPr>
            <p:ph type="body" sz="quarter" idx="21"/>
          </p:nvPr>
        </p:nvSpPr>
        <p:spPr>
          <a:xfrm>
            <a:off x="5012927" y="2001691"/>
            <a:ext cx="3873898"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6"/>
          <p:cNvSpPr>
            <a:spLocks noGrp="1"/>
          </p:cNvSpPr>
          <p:nvPr>
            <p:ph type="body" sz="quarter" idx="16" hasCustomPrompt="1"/>
          </p:nvPr>
        </p:nvSpPr>
        <p:spPr>
          <a:xfrm>
            <a:off x="232376" y="4215715"/>
            <a:ext cx="6725791" cy="318287"/>
          </a:xfrm>
        </p:spPr>
        <p:txBody>
          <a:bodyPr anchor="b">
            <a:normAutofit/>
          </a:bodyPr>
          <a:lstStyle>
            <a:lvl1pPr algn="l">
              <a:lnSpc>
                <a:spcPct val="95000"/>
              </a:lnSpc>
              <a:spcBef>
                <a:spcPts val="204"/>
              </a:spcBef>
              <a:defRPr sz="1000" cap="none" baseline="0">
                <a:solidFill>
                  <a:schemeClr val="tx1"/>
                </a:solidFill>
              </a:defRPr>
            </a:lvl1pPr>
          </a:lstStyle>
          <a:p>
            <a:pPr lvl="0"/>
            <a:r>
              <a:rPr lang="en-US" dirty="0"/>
              <a:t>Question and Base</a:t>
            </a:r>
            <a:endParaRPr lang="en-GB" dirty="0"/>
          </a:p>
        </p:txBody>
      </p:sp>
    </p:spTree>
    <p:extLst>
      <p:ext uri="{BB962C8B-B14F-4D97-AF65-F5344CB8AC3E}">
        <p14:creationId xmlns:p14="http://schemas.microsoft.com/office/powerpoint/2010/main" xmlns="" val="27678250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3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710517"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3" name="Text Placeholder 10"/>
          <p:cNvSpPr>
            <a:spLocks noGrp="1"/>
          </p:cNvSpPr>
          <p:nvPr>
            <p:ph type="body" sz="quarter" idx="18"/>
          </p:nvPr>
        </p:nvSpPr>
        <p:spPr>
          <a:xfrm>
            <a:off x="242686" y="1388444"/>
            <a:ext cx="2654085" cy="442661"/>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4" name="Text Placeholder 10"/>
          <p:cNvSpPr>
            <a:spLocks noGrp="1"/>
          </p:cNvSpPr>
          <p:nvPr>
            <p:ph type="body" sz="quarter" idx="19"/>
          </p:nvPr>
        </p:nvSpPr>
        <p:spPr>
          <a:xfrm>
            <a:off x="3255264" y="1388443"/>
            <a:ext cx="2654085" cy="442661"/>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7" name="Text Placeholder 10"/>
          <p:cNvSpPr>
            <a:spLocks noGrp="1"/>
          </p:cNvSpPr>
          <p:nvPr>
            <p:ph type="body" sz="quarter" idx="22"/>
          </p:nvPr>
        </p:nvSpPr>
        <p:spPr>
          <a:xfrm>
            <a:off x="6232737" y="1388444"/>
            <a:ext cx="2654085" cy="442661"/>
          </a:xfrm>
          <a:solidFill>
            <a:schemeClr val="accent6"/>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8" name="Text Placeholder 9"/>
          <p:cNvSpPr>
            <a:spLocks noGrp="1"/>
          </p:cNvSpPr>
          <p:nvPr>
            <p:ph type="body" sz="quarter" idx="23"/>
          </p:nvPr>
        </p:nvSpPr>
        <p:spPr>
          <a:xfrm>
            <a:off x="250368" y="2001691"/>
            <a:ext cx="2654086"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Text Placeholder 9"/>
          <p:cNvSpPr>
            <a:spLocks noGrp="1"/>
          </p:cNvSpPr>
          <p:nvPr>
            <p:ph type="body" sz="quarter" idx="21"/>
          </p:nvPr>
        </p:nvSpPr>
        <p:spPr>
          <a:xfrm>
            <a:off x="3255266" y="2001691"/>
            <a:ext cx="2654086"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0" name="Text Placeholder 9"/>
          <p:cNvSpPr>
            <a:spLocks noGrp="1"/>
          </p:cNvSpPr>
          <p:nvPr>
            <p:ph type="body" sz="quarter" idx="24"/>
          </p:nvPr>
        </p:nvSpPr>
        <p:spPr>
          <a:xfrm>
            <a:off x="6232739" y="2001691"/>
            <a:ext cx="2654086"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6"/>
          <p:cNvSpPr>
            <a:spLocks noGrp="1"/>
          </p:cNvSpPr>
          <p:nvPr>
            <p:ph type="body" sz="quarter" idx="16" hasCustomPrompt="1"/>
          </p:nvPr>
        </p:nvSpPr>
        <p:spPr>
          <a:xfrm>
            <a:off x="232377" y="4215715"/>
            <a:ext cx="7880266" cy="318287"/>
          </a:xfrm>
        </p:spPr>
        <p:txBody>
          <a:bodyPr anchor="b">
            <a:normAutofit/>
          </a:bodyPr>
          <a:lstStyle>
            <a:lvl1pPr algn="l">
              <a:lnSpc>
                <a:spcPct val="95000"/>
              </a:lnSpc>
              <a:spcBef>
                <a:spcPts val="204"/>
              </a:spcBef>
              <a:defRPr sz="1000" cap="none" baseline="0">
                <a:solidFill>
                  <a:schemeClr val="tx1"/>
                </a:solidFill>
              </a:defRPr>
            </a:lvl1pPr>
          </a:lstStyle>
          <a:p>
            <a:pPr lvl="0"/>
            <a:r>
              <a:rPr lang="en-US" dirty="0"/>
              <a:t>Question and Base</a:t>
            </a:r>
            <a:endParaRPr lang="en-GB" dirty="0"/>
          </a:p>
        </p:txBody>
      </p:sp>
    </p:spTree>
    <p:extLst>
      <p:ext uri="{BB962C8B-B14F-4D97-AF65-F5344CB8AC3E}">
        <p14:creationId xmlns:p14="http://schemas.microsoft.com/office/powerpoint/2010/main" xmlns="" val="35178753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4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7870391" cy="4615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710517"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3" name="Text Placeholder 10"/>
          <p:cNvSpPr>
            <a:spLocks noGrp="1"/>
          </p:cNvSpPr>
          <p:nvPr>
            <p:ph type="body" sz="quarter" idx="18"/>
          </p:nvPr>
        </p:nvSpPr>
        <p:spPr>
          <a:xfrm>
            <a:off x="240527" y="1388443"/>
            <a:ext cx="1912119" cy="442661"/>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4" name="Text Placeholder 10"/>
          <p:cNvSpPr>
            <a:spLocks noGrp="1"/>
          </p:cNvSpPr>
          <p:nvPr>
            <p:ph type="body" sz="quarter" idx="19"/>
          </p:nvPr>
        </p:nvSpPr>
        <p:spPr>
          <a:xfrm>
            <a:off x="2477192" y="1388443"/>
            <a:ext cx="1912119" cy="442661"/>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7" name="Text Placeholder 10"/>
          <p:cNvSpPr>
            <a:spLocks noGrp="1"/>
          </p:cNvSpPr>
          <p:nvPr>
            <p:ph type="body" sz="quarter" idx="22"/>
          </p:nvPr>
        </p:nvSpPr>
        <p:spPr>
          <a:xfrm>
            <a:off x="4713857" y="1388443"/>
            <a:ext cx="1912119" cy="442661"/>
          </a:xfrm>
          <a:solidFill>
            <a:schemeClr val="accent6"/>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20" name="Text Placeholder 10"/>
          <p:cNvSpPr>
            <a:spLocks noGrp="1"/>
          </p:cNvSpPr>
          <p:nvPr>
            <p:ph type="body" sz="quarter" idx="25"/>
          </p:nvPr>
        </p:nvSpPr>
        <p:spPr>
          <a:xfrm>
            <a:off x="6950523" y="1388443"/>
            <a:ext cx="1912119" cy="442661"/>
          </a:xfrm>
          <a:solidFill>
            <a:schemeClr val="accent3"/>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21" name="Text Placeholder 9"/>
          <p:cNvSpPr>
            <a:spLocks noGrp="1"/>
          </p:cNvSpPr>
          <p:nvPr>
            <p:ph type="body" sz="quarter" idx="20"/>
          </p:nvPr>
        </p:nvSpPr>
        <p:spPr>
          <a:xfrm>
            <a:off x="240527" y="2001691"/>
            <a:ext cx="1912119"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2" name="Text Placeholder 9"/>
          <p:cNvSpPr>
            <a:spLocks noGrp="1"/>
          </p:cNvSpPr>
          <p:nvPr>
            <p:ph type="body" sz="quarter" idx="21"/>
          </p:nvPr>
        </p:nvSpPr>
        <p:spPr>
          <a:xfrm>
            <a:off x="2477192" y="2001691"/>
            <a:ext cx="1912119"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3" name="Text Placeholder 9"/>
          <p:cNvSpPr>
            <a:spLocks noGrp="1"/>
          </p:cNvSpPr>
          <p:nvPr>
            <p:ph type="body" sz="quarter" idx="26"/>
          </p:nvPr>
        </p:nvSpPr>
        <p:spPr>
          <a:xfrm>
            <a:off x="4713857" y="2001691"/>
            <a:ext cx="1912119"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4" name="Text Placeholder 9"/>
          <p:cNvSpPr>
            <a:spLocks noGrp="1"/>
          </p:cNvSpPr>
          <p:nvPr>
            <p:ph type="body" sz="quarter" idx="27"/>
          </p:nvPr>
        </p:nvSpPr>
        <p:spPr>
          <a:xfrm>
            <a:off x="6950523" y="2001691"/>
            <a:ext cx="1912119"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6"/>
          <p:cNvSpPr>
            <a:spLocks noGrp="1"/>
          </p:cNvSpPr>
          <p:nvPr>
            <p:ph type="body" sz="quarter" idx="16" hasCustomPrompt="1"/>
          </p:nvPr>
        </p:nvSpPr>
        <p:spPr>
          <a:xfrm>
            <a:off x="240527" y="4215715"/>
            <a:ext cx="6717639" cy="318287"/>
          </a:xfrm>
        </p:spPr>
        <p:txBody>
          <a:bodyPr anchor="b">
            <a:normAutofit/>
          </a:bodyPr>
          <a:lstStyle>
            <a:lvl1pPr algn="l">
              <a:lnSpc>
                <a:spcPct val="95000"/>
              </a:lnSpc>
              <a:spcBef>
                <a:spcPts val="204"/>
              </a:spcBef>
              <a:defRPr sz="1000" cap="none" baseline="0">
                <a:solidFill>
                  <a:schemeClr val="tx1"/>
                </a:solidFill>
              </a:defRPr>
            </a:lvl1pPr>
          </a:lstStyle>
          <a:p>
            <a:pPr lvl="0"/>
            <a:r>
              <a:rPr lang="en-US" dirty="0"/>
              <a:t>Question and Base</a:t>
            </a:r>
            <a:endParaRPr lang="en-GB" dirty="0"/>
          </a:p>
        </p:txBody>
      </p:sp>
    </p:spTree>
    <p:extLst>
      <p:ext uri="{BB962C8B-B14F-4D97-AF65-F5344CB8AC3E}">
        <p14:creationId xmlns:p14="http://schemas.microsoft.com/office/powerpoint/2010/main" xmlns="" val="1160013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ext Optio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2376" y="248323"/>
            <a:ext cx="6725791"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47650" y="1388443"/>
            <a:ext cx="7870391" cy="264300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Box 4"/>
          <p:cNvSpPr txBox="1"/>
          <p:nvPr userDrawn="1"/>
        </p:nvSpPr>
        <p:spPr>
          <a:xfrm>
            <a:off x="567074" y="4758274"/>
            <a:ext cx="752621" cy="169277"/>
          </a:xfrm>
          <a:prstGeom prst="rect">
            <a:avLst/>
          </a:prstGeom>
          <a:solidFill>
            <a:srgbClr val="FFFFFF"/>
          </a:solidFill>
        </p:spPr>
        <p:txBody>
          <a:bodyPr vert="horz" wrap="square" lIns="0" tIns="0" rIns="0" bIns="0" rtlCol="0">
            <a:spAutoFit/>
          </a:bodyPr>
          <a:lstStyle/>
          <a:p>
            <a:pPr marL="4763"/>
            <a:endParaRPr lang="bs-Latn-BA" sz="1100" dirty="0"/>
          </a:p>
        </p:txBody>
      </p:sp>
    </p:spTree>
    <p:extLst>
      <p:ext uri="{BB962C8B-B14F-4D97-AF65-F5344CB8AC3E}">
        <p14:creationId xmlns:p14="http://schemas.microsoft.com/office/powerpoint/2010/main" xmlns="" val="32352133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Mobile 1">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add emphasis part of title</a:t>
            </a:r>
          </a:p>
        </p:txBody>
      </p:sp>
      <p:sp>
        <p:nvSpPr>
          <p:cNvPr id="8" name="Text Placeholder 7"/>
          <p:cNvSpPr>
            <a:spLocks noGrp="1"/>
          </p:cNvSpPr>
          <p:nvPr>
            <p:ph type="body" sz="quarter" idx="13" hasCustomPrompt="1"/>
          </p:nvPr>
        </p:nvSpPr>
        <p:spPr>
          <a:xfrm>
            <a:off x="232376" y="248323"/>
            <a:ext cx="6725791" cy="442661"/>
          </a:xfrm>
        </p:spPr>
        <p:txBody>
          <a:bodyPr anchor="b">
            <a:normAutofit/>
          </a:bodyPr>
          <a:lstStyle>
            <a:lvl1pPr marL="0" indent="0">
              <a:buNone/>
              <a:defRPr sz="1900" b="0" baseline="0">
                <a:solidFill>
                  <a:schemeClr val="bg2"/>
                </a:solidFill>
              </a:defRPr>
            </a:lvl1pPr>
          </a:lstStyle>
          <a:p>
            <a:pPr lvl="0"/>
            <a:r>
              <a:rPr lang="en-US" dirty="0"/>
              <a:t>CLICK TO ADD TAG LINE OR BEGINNING OF TITLE</a:t>
            </a:r>
            <a:endParaRPr lang="en-GB" dirty="0"/>
          </a:p>
        </p:txBody>
      </p:sp>
      <p:sp>
        <p:nvSpPr>
          <p:cNvPr id="7" name="Picture Placeholder 6"/>
          <p:cNvSpPr>
            <a:spLocks noGrp="1"/>
          </p:cNvSpPr>
          <p:nvPr>
            <p:ph type="pic" sz="quarter" idx="16"/>
          </p:nvPr>
        </p:nvSpPr>
        <p:spPr>
          <a:xfrm rot="420000">
            <a:off x="6480242" y="1618453"/>
            <a:ext cx="1515340" cy="2451323"/>
          </a:xfrm>
        </p:spPr>
        <p:txBody>
          <a:bodyPr/>
          <a:lstStyle/>
          <a:p>
            <a:r>
              <a:rPr lang="en-US"/>
              <a:t>Click icon to add picture</a:t>
            </a:r>
            <a:endParaRPr lang="en-GB" dirty="0"/>
          </a:p>
        </p:txBody>
      </p:sp>
    </p:spTree>
    <p:extLst>
      <p:ext uri="{BB962C8B-B14F-4D97-AF65-F5344CB8AC3E}">
        <p14:creationId xmlns:p14="http://schemas.microsoft.com/office/powerpoint/2010/main" xmlns="" val="11961878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Picture Section Header">
    <p:spTree>
      <p:nvGrpSpPr>
        <p:cNvPr id="1" name=""/>
        <p:cNvGrpSpPr/>
        <p:nvPr/>
      </p:nvGrpSpPr>
      <p:grpSpPr>
        <a:xfrm>
          <a:off x="0" y="0"/>
          <a:ext cx="0" cy="0"/>
          <a:chOff x="0" y="0"/>
          <a:chExt cx="0" cy="0"/>
        </a:xfrm>
      </p:grpSpPr>
      <p:sp>
        <p:nvSpPr>
          <p:cNvPr id="8" name="Picture Placeholder 7"/>
          <p:cNvSpPr>
            <a:spLocks noGrp="1"/>
          </p:cNvSpPr>
          <p:nvPr>
            <p:ph type="pic" sz="quarter" idx="14" hasCustomPrompt="1"/>
          </p:nvPr>
        </p:nvSpPr>
        <p:spPr>
          <a:xfrm>
            <a:off x="2" y="0"/>
            <a:ext cx="9143999" cy="5143500"/>
          </a:xfrm>
          <a:effectLst/>
        </p:spPr>
        <p:txBody>
          <a:bodyPr/>
          <a:lstStyle>
            <a:lvl1pPr>
              <a:defRPr baseline="0"/>
            </a:lvl1pPr>
          </a:lstStyle>
          <a:p>
            <a:r>
              <a:rPr lang="en-GB" dirty="0"/>
              <a:t/>
            </a:r>
            <a:br>
              <a:rPr lang="en-GB" dirty="0"/>
            </a:br>
            <a:r>
              <a:rPr lang="en-GB" dirty="0"/>
              <a:t>     Copy Desired Image, Select this placeholder, Paste &amp; Then “Send to back”</a:t>
            </a:r>
          </a:p>
        </p:txBody>
      </p:sp>
      <p:sp>
        <p:nvSpPr>
          <p:cNvPr id="2" name="Title 1"/>
          <p:cNvSpPr>
            <a:spLocks noGrp="1"/>
          </p:cNvSpPr>
          <p:nvPr>
            <p:ph type="title" hasCustomPrompt="1"/>
          </p:nvPr>
        </p:nvSpPr>
        <p:spPr>
          <a:xfrm>
            <a:off x="564094" y="2479436"/>
            <a:ext cx="7093160" cy="962868"/>
          </a:xfrm>
          <a:effectLst>
            <a:outerShdw blurRad="825500" algn="ctr" rotWithShape="0">
              <a:prstClr val="black">
                <a:alpha val="20000"/>
              </a:prstClr>
            </a:outerShdw>
          </a:effectLst>
        </p:spPr>
        <p:txBody>
          <a:bodyPr anchor="t"/>
          <a:lstStyle>
            <a:lvl1pPr>
              <a:lnSpc>
                <a:spcPct val="80000"/>
              </a:lnSpc>
              <a:spcBef>
                <a:spcPts val="816"/>
              </a:spcBef>
              <a:defRPr sz="7800" cap="all" baseline="0">
                <a:solidFill>
                  <a:schemeClr val="bg1"/>
                </a:solidFill>
              </a:defRPr>
            </a:lvl1pPr>
          </a:lstStyle>
          <a:p>
            <a:r>
              <a:rPr lang="en-US" dirty="0"/>
              <a:t>DOLOR SIT</a:t>
            </a:r>
            <a:endParaRPr lang="en-GB" dirty="0"/>
          </a:p>
        </p:txBody>
      </p:sp>
      <p:sp>
        <p:nvSpPr>
          <p:cNvPr id="7" name="Text Placeholder 6"/>
          <p:cNvSpPr>
            <a:spLocks noGrp="1"/>
          </p:cNvSpPr>
          <p:nvPr>
            <p:ph type="body" sz="quarter" idx="13" hasCustomPrompt="1"/>
          </p:nvPr>
        </p:nvSpPr>
        <p:spPr>
          <a:xfrm>
            <a:off x="628273" y="1857551"/>
            <a:ext cx="6033722" cy="621884"/>
          </a:xfrm>
        </p:spPr>
        <p:txBody>
          <a:bodyPr anchor="b">
            <a:normAutofit/>
          </a:bodyPr>
          <a:lstStyle>
            <a:lvl1pPr>
              <a:spcBef>
                <a:spcPts val="1224"/>
              </a:spcBef>
              <a:defRPr sz="2700" b="0" cap="none" baseline="0">
                <a:solidFill>
                  <a:schemeClr val="bg1"/>
                </a:solidFill>
                <a:effectLst>
                  <a:outerShdw blurRad="228600" algn="ctr" rotWithShape="0">
                    <a:prstClr val="black">
                      <a:alpha val="40000"/>
                    </a:prstClr>
                  </a:outerShdw>
                </a:effectLst>
              </a:defRPr>
            </a:lvl1pPr>
          </a:lstStyle>
          <a:p>
            <a:pPr lvl="0"/>
            <a:r>
              <a:rPr lang="en-US" dirty="0"/>
              <a:t>Lorem Ipsum</a:t>
            </a:r>
            <a:endParaRPr lang="en-GB" dirty="0"/>
          </a:p>
        </p:txBody>
      </p:sp>
      <p:sp>
        <p:nvSpPr>
          <p:cNvPr id="4" name="Footer Placeholder 3"/>
          <p:cNvSpPr>
            <a:spLocks noGrp="1"/>
          </p:cNvSpPr>
          <p:nvPr>
            <p:ph type="ftr" sz="quarter" idx="16"/>
          </p:nvPr>
        </p:nvSpPr>
        <p:spPr>
          <a:xfrm>
            <a:off x="614374" y="4650455"/>
            <a:ext cx="4951963" cy="260192"/>
          </a:xfrm>
          <a:prstGeom prst="rect">
            <a:avLst/>
          </a:prstGeom>
        </p:spPr>
        <p:txBody>
          <a:bodyPr vert="horz" lIns="0" tIns="0" rIns="0" bIns="0" rtlCol="0" anchor="b"/>
          <a:lstStyle>
            <a:lvl1pPr>
              <a:defRPr lang="en-GB" sz="800" smtClean="0">
                <a:solidFill>
                  <a:schemeClr val="bg1"/>
                </a:solidFill>
              </a:defRPr>
            </a:lvl1pPr>
          </a:lstStyle>
          <a:p>
            <a:pPr>
              <a:lnSpc>
                <a:spcPct val="85000"/>
              </a:lnSpc>
              <a:spcBef>
                <a:spcPts val="204"/>
              </a:spcBef>
            </a:pPr>
            <a:r>
              <a:rPr lang="en-GB"/>
              <a:t>© 2015 Ipsos. </a:t>
            </a:r>
            <a:endParaRPr lang="en-GB" dirty="0"/>
          </a:p>
        </p:txBody>
      </p:sp>
      <p:sp>
        <p:nvSpPr>
          <p:cNvPr id="5" name="Slide Number Placeholder 4"/>
          <p:cNvSpPr>
            <a:spLocks noGrp="1"/>
          </p:cNvSpPr>
          <p:nvPr>
            <p:ph type="sldNum" sz="quarter" idx="17"/>
          </p:nvPr>
        </p:nvSpPr>
        <p:spPr>
          <a:xfrm>
            <a:off x="247312" y="4650455"/>
            <a:ext cx="382425" cy="260192"/>
          </a:xfrm>
          <a:prstGeom prst="rect">
            <a:avLst/>
          </a:prstGeom>
        </p:spPr>
        <p:txBody>
          <a:bodyPr vert="horz" lIns="0" tIns="0" rIns="0" bIns="0" rtlCol="0" anchor="b"/>
          <a:lstStyle>
            <a:lvl1pPr>
              <a:defRPr lang="en-US" sz="800" smtClean="0">
                <a:solidFill>
                  <a:schemeClr val="bg1"/>
                </a:solidFill>
              </a:defRPr>
            </a:lvl1pPr>
          </a:lstStyle>
          <a:p>
            <a:pPr>
              <a:lnSpc>
                <a:spcPct val="85000"/>
              </a:lnSpc>
              <a:spcBef>
                <a:spcPts val="204"/>
              </a:spcBef>
            </a:pPr>
            <a:fld id="{7F034911-0302-4AAB-AEF0-815419E29289}" type="slidenum">
              <a:rPr lang="en-GB" smtClean="0"/>
              <a:pPr>
                <a:lnSpc>
                  <a:spcPct val="85000"/>
                </a:lnSpc>
                <a:spcBef>
                  <a:spcPts val="204"/>
                </a:spcBef>
              </a:pPr>
              <a:t>‹#›</a:t>
            </a:fld>
            <a:endParaRPr lang="en-GB" dirty="0"/>
          </a:p>
        </p:txBody>
      </p:sp>
    </p:spTree>
    <p:extLst>
      <p:ext uri="{BB962C8B-B14F-4D97-AF65-F5344CB8AC3E}">
        <p14:creationId xmlns:p14="http://schemas.microsoft.com/office/powerpoint/2010/main" xmlns="" val="3786258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Mobile Uprigh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add emphasis part of title</a:t>
            </a:r>
          </a:p>
        </p:txBody>
      </p:sp>
      <p:sp>
        <p:nvSpPr>
          <p:cNvPr id="8" name="Text Placeholder 7"/>
          <p:cNvSpPr>
            <a:spLocks noGrp="1"/>
          </p:cNvSpPr>
          <p:nvPr>
            <p:ph type="body" sz="quarter" idx="13" hasCustomPrompt="1"/>
          </p:nvPr>
        </p:nvSpPr>
        <p:spPr>
          <a:xfrm>
            <a:off x="232376" y="248323"/>
            <a:ext cx="6725791" cy="442661"/>
          </a:xfrm>
        </p:spPr>
        <p:txBody>
          <a:bodyPr anchor="b">
            <a:normAutofit/>
          </a:bodyPr>
          <a:lstStyle>
            <a:lvl1pPr marL="0" indent="0">
              <a:buNone/>
              <a:defRPr sz="1900" b="0" baseline="0">
                <a:solidFill>
                  <a:schemeClr val="bg2"/>
                </a:solidFill>
              </a:defRPr>
            </a:lvl1pPr>
          </a:lstStyle>
          <a:p>
            <a:pPr lvl="0"/>
            <a:r>
              <a:rPr lang="en-US" dirty="0"/>
              <a:t>CLICK TO ADD TAG LINE OR BEGINNING OF TITLE</a:t>
            </a:r>
            <a:endParaRPr lang="en-GB" dirty="0"/>
          </a:p>
        </p:txBody>
      </p:sp>
      <p:sp>
        <p:nvSpPr>
          <p:cNvPr id="7" name="Picture Placeholder 6"/>
          <p:cNvSpPr>
            <a:spLocks noGrp="1"/>
          </p:cNvSpPr>
          <p:nvPr>
            <p:ph type="pic" sz="quarter" idx="16"/>
          </p:nvPr>
        </p:nvSpPr>
        <p:spPr>
          <a:xfrm>
            <a:off x="6808770" y="1707293"/>
            <a:ext cx="1501361" cy="2420380"/>
          </a:xfrm>
        </p:spPr>
        <p:txBody>
          <a:bodyPr/>
          <a:lstStyle/>
          <a:p>
            <a:r>
              <a:rPr lang="en-US"/>
              <a:t>Click icon to add picture</a:t>
            </a:r>
            <a:endParaRPr lang="en-GB" dirty="0"/>
          </a:p>
        </p:txBody>
      </p:sp>
      <p:sp>
        <p:nvSpPr>
          <p:cNvPr id="9" name="Text Placeholder 6"/>
          <p:cNvSpPr>
            <a:spLocks noGrp="1"/>
          </p:cNvSpPr>
          <p:nvPr>
            <p:ph type="body" sz="quarter" idx="17" hasCustomPrompt="1"/>
          </p:nvPr>
        </p:nvSpPr>
        <p:spPr>
          <a:xfrm>
            <a:off x="631889" y="4219806"/>
            <a:ext cx="6326278" cy="318287"/>
          </a:xfrm>
        </p:spPr>
        <p:txBody>
          <a:bodyPr anchor="b">
            <a:normAutofit/>
          </a:bodyPr>
          <a:lstStyle>
            <a:lvl1pPr algn="l">
              <a:lnSpc>
                <a:spcPct val="95000"/>
              </a:lnSpc>
              <a:spcBef>
                <a:spcPts val="204"/>
              </a:spcBef>
              <a:defRPr sz="1000" cap="none" baseline="0">
                <a:solidFill>
                  <a:schemeClr val="bg2"/>
                </a:solidFill>
              </a:defRPr>
            </a:lvl1pPr>
          </a:lstStyle>
          <a:p>
            <a:pPr lvl="0"/>
            <a:r>
              <a:rPr lang="en-US" dirty="0"/>
              <a:t>Question and Base</a:t>
            </a:r>
            <a:endParaRPr lang="en-GB" dirty="0"/>
          </a:p>
        </p:txBody>
      </p:sp>
    </p:spTree>
    <p:extLst>
      <p:ext uri="{BB962C8B-B14F-4D97-AF65-F5344CB8AC3E}">
        <p14:creationId xmlns:p14="http://schemas.microsoft.com/office/powerpoint/2010/main" xmlns="" val="25372182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Slide - Box Image [Green]">
    <p:spTree>
      <p:nvGrpSpPr>
        <p:cNvPr id="1" name=""/>
        <p:cNvGrpSpPr/>
        <p:nvPr/>
      </p:nvGrpSpPr>
      <p:grpSpPr>
        <a:xfrm>
          <a:off x="0" y="0"/>
          <a:ext cx="0" cy="0"/>
          <a:chOff x="0" y="0"/>
          <a:chExt cx="0" cy="0"/>
        </a:xfrm>
      </p:grpSpPr>
      <p:sp>
        <p:nvSpPr>
          <p:cNvPr id="12" name="Picture Placeholder 5"/>
          <p:cNvSpPr>
            <a:spLocks noGrp="1"/>
          </p:cNvSpPr>
          <p:nvPr>
            <p:ph type="pic" sz="quarter" idx="18"/>
          </p:nvPr>
        </p:nvSpPr>
        <p:spPr>
          <a:xfrm>
            <a:off x="0" y="-8966"/>
            <a:ext cx="4392706" cy="5152465"/>
          </a:xfrm>
          <a:custGeom>
            <a:avLst/>
            <a:gdLst>
              <a:gd name="connsiteX0" fmla="*/ 0 w 4392706"/>
              <a:gd name="connsiteY0" fmla="*/ 0 h 5143500"/>
              <a:gd name="connsiteX1" fmla="*/ 4392706 w 4392706"/>
              <a:gd name="connsiteY1" fmla="*/ 0 h 5143500"/>
              <a:gd name="connsiteX2" fmla="*/ 4392706 w 4392706"/>
              <a:gd name="connsiteY2" fmla="*/ 5143500 h 5143500"/>
              <a:gd name="connsiteX3" fmla="*/ 0 w 4392706"/>
              <a:gd name="connsiteY3" fmla="*/ 5143500 h 5143500"/>
              <a:gd name="connsiteX4" fmla="*/ 0 w 4392706"/>
              <a:gd name="connsiteY4" fmla="*/ 0 h 5143500"/>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16306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2706" h="5152465">
                <a:moveTo>
                  <a:pt x="0" y="8965"/>
                </a:moveTo>
                <a:lnTo>
                  <a:pt x="2716306" y="0"/>
                </a:lnTo>
                <a:lnTo>
                  <a:pt x="4392706" y="5152465"/>
                </a:lnTo>
                <a:lnTo>
                  <a:pt x="0" y="5152465"/>
                </a:lnTo>
                <a:lnTo>
                  <a:pt x="0" y="8965"/>
                </a:lnTo>
                <a:close/>
              </a:path>
            </a:pathLst>
          </a:custGeom>
        </p:spPr>
        <p:txBody>
          <a:bodyPr/>
          <a:lstStyle/>
          <a:p>
            <a:r>
              <a:rPr lang="en-US"/>
              <a:t>Click icon to add picture</a:t>
            </a:r>
            <a:endParaRPr lang="en-GB"/>
          </a:p>
        </p:txBody>
      </p:sp>
      <p:sp>
        <p:nvSpPr>
          <p:cNvPr id="3" name="Subtitle 2"/>
          <p:cNvSpPr>
            <a:spLocks noGrp="1"/>
          </p:cNvSpPr>
          <p:nvPr>
            <p:ph type="subTitle" idx="1" hasCustomPrompt="1"/>
          </p:nvPr>
        </p:nvSpPr>
        <p:spPr>
          <a:xfrm>
            <a:off x="4652766" y="1388444"/>
            <a:ext cx="4216925" cy="2247851"/>
          </a:xfrm>
        </p:spPr>
        <p:txBody>
          <a:bodyPr anchor="ctr">
            <a:normAutofit/>
          </a:bodyPr>
          <a:lstStyle>
            <a:lvl1pPr marL="0" indent="0" algn="l">
              <a:buNone/>
              <a:defRPr sz="2700" baseline="0">
                <a:solidFill>
                  <a:schemeClr val="bg1"/>
                </a:solidFill>
              </a:defRPr>
            </a:lvl1pPr>
            <a:lvl2pPr marL="3240" indent="0" algn="l">
              <a:lnSpc>
                <a:spcPct val="90000"/>
              </a:lnSpc>
              <a:spcBef>
                <a:spcPts val="408"/>
              </a:spcBef>
              <a:buNone/>
              <a:tabLst/>
              <a:defRPr sz="2200" baseline="0">
                <a:solidFill>
                  <a:schemeClr val="bg1">
                    <a:alpha val="70000"/>
                  </a:schemeClr>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Slide Title</a:t>
            </a:r>
          </a:p>
          <a:p>
            <a:pPr lvl="1"/>
            <a:r>
              <a:rPr lang="en-US" dirty="0"/>
              <a:t>Lorem ipsum dolor sit amet, consectetuer adipiscing elit. Maecenas porttitor congue </a:t>
            </a:r>
            <a:r>
              <a:rPr lang="en-US" dirty="0" err="1"/>
              <a:t>massa</a:t>
            </a:r>
            <a:r>
              <a:rPr lang="en-US" dirty="0"/>
              <a:t>.</a:t>
            </a:r>
          </a:p>
        </p:txBody>
      </p:sp>
      <p:pic>
        <p:nvPicPr>
          <p:cNvPr id="7" name="Picture 6" descr="IPSOS_GAMECHANGERS_blue.png"/>
          <p:cNvPicPr>
            <a:picLocks noChangeAspect="1"/>
          </p:cNvPicPr>
          <p:nvPr/>
        </p:nvPicPr>
        <p:blipFill rotWithShape="1">
          <a:blip r:embed="rId2" cstate="print">
            <a:extLst>
              <a:ext uri="{28A0092B-C50C-407E-A947-70E740481C1C}">
                <a14:useLocalDpi xmlns:a14="http://schemas.microsoft.com/office/drawing/2010/main" xmlns="" val="0"/>
              </a:ext>
            </a:extLst>
          </a:blip>
          <a:srcRect l="78888" t="-9671" b="-1"/>
          <a:stretch/>
        </p:blipFill>
        <p:spPr>
          <a:xfrm>
            <a:off x="8521945" y="4594687"/>
            <a:ext cx="377327" cy="355982"/>
          </a:xfrm>
          <a:prstGeom prst="rect">
            <a:avLst/>
          </a:prstGeom>
        </p:spPr>
      </p:pic>
      <p:pic>
        <p:nvPicPr>
          <p:cNvPr id="11" name="Picture 10" descr="IPSOS_GAMECHANGERS_blue.png"/>
          <p:cNvPicPr>
            <a:picLocks noChangeAspect="1"/>
          </p:cNvPicPr>
          <p:nvPr/>
        </p:nvPicPr>
        <p:blipFill rotWithShape="1">
          <a:blip r:embed="rId3" cstate="print">
            <a:extLst>
              <a:ext uri="{BEBA8EAE-BF5A-486C-A8C5-ECC9F3942E4B}">
                <a14:imgProps xmlns:a14="http://schemas.microsoft.com/office/drawing/2010/main" xmlns="">
                  <a14:imgLayer r:embed="rId4">
                    <a14:imgEffect>
                      <a14:brightnessContrast bright="100000"/>
                    </a14:imgEffect>
                  </a14:imgLayer>
                </a14:imgProps>
              </a:ext>
              <a:ext uri="{28A0092B-C50C-407E-A947-70E740481C1C}">
                <a14:useLocalDpi xmlns:a14="http://schemas.microsoft.com/office/drawing/2010/main" xmlns="" val="0"/>
              </a:ext>
            </a:extLst>
          </a:blip>
          <a:srcRect t="14610" r="22774"/>
          <a:stretch/>
        </p:blipFill>
        <p:spPr>
          <a:xfrm>
            <a:off x="6965726" y="4658133"/>
            <a:ext cx="1380186" cy="277168"/>
          </a:xfrm>
          <a:prstGeom prst="rect">
            <a:avLst/>
          </a:prstGeom>
        </p:spPr>
      </p:pic>
      <p:sp>
        <p:nvSpPr>
          <p:cNvPr id="9" name="Footer Placeholder 3"/>
          <p:cNvSpPr>
            <a:spLocks noGrp="1"/>
          </p:cNvSpPr>
          <p:nvPr>
            <p:ph type="ftr" sz="quarter" idx="15"/>
          </p:nvPr>
        </p:nvSpPr>
        <p:spPr>
          <a:xfrm>
            <a:off x="614375" y="4665811"/>
            <a:ext cx="3164412" cy="269490"/>
          </a:xfrm>
          <a:prstGeom prst="rect">
            <a:avLst/>
          </a:prstGeom>
        </p:spPr>
        <p:txBody>
          <a:bodyPr vert="horz" lIns="0" tIns="0" rIns="0" bIns="0" rtlCol="0" anchor="b">
            <a:normAutofit/>
          </a:bodyPr>
          <a:lstStyle>
            <a:lvl1pPr>
              <a:defRPr lang="en-GB" sz="800" cap="none" baseline="0" smtClean="0">
                <a:solidFill>
                  <a:schemeClr val="bg1"/>
                </a:solidFill>
              </a:defRPr>
            </a:lvl1pPr>
          </a:lstStyle>
          <a:p>
            <a:pPr>
              <a:lnSpc>
                <a:spcPct val="95000"/>
              </a:lnSpc>
              <a:spcBef>
                <a:spcPts val="204"/>
              </a:spcBef>
            </a:pPr>
            <a:r>
              <a:rPr lang="en-GB"/>
              <a:t>© 2015 Ipsos. </a:t>
            </a:r>
            <a:endParaRPr lang="en-GB" dirty="0"/>
          </a:p>
        </p:txBody>
      </p:sp>
      <p:sp>
        <p:nvSpPr>
          <p:cNvPr id="10" name="Slide Number Placeholder 8"/>
          <p:cNvSpPr>
            <a:spLocks noGrp="1"/>
          </p:cNvSpPr>
          <p:nvPr>
            <p:ph type="sldNum" sz="quarter" idx="17"/>
          </p:nvPr>
        </p:nvSpPr>
        <p:spPr>
          <a:xfrm>
            <a:off x="247312" y="4665811"/>
            <a:ext cx="382425" cy="260192"/>
          </a:xfrm>
          <a:prstGeom prst="rect">
            <a:avLst/>
          </a:prstGeom>
        </p:spPr>
        <p:txBody>
          <a:bodyPr vert="horz" lIns="0" tIns="0" rIns="0" bIns="0" rtlCol="0" anchor="b">
            <a:normAutofit/>
          </a:bodyPr>
          <a:lstStyle>
            <a:lvl1pPr>
              <a:defRPr lang="en-US" sz="800" cap="none" baseline="0" smtClean="0">
                <a:solidFill>
                  <a:schemeClr val="bg1"/>
                </a:solidFill>
              </a:defRPr>
            </a:lvl1pPr>
          </a:lstStyle>
          <a:p>
            <a:pPr>
              <a:lnSpc>
                <a:spcPct val="95000"/>
              </a:lnSpc>
              <a:spcBef>
                <a:spcPts val="204"/>
              </a:spcBef>
            </a:pPr>
            <a:fld id="{7F034911-0302-4AAB-AEF0-815419E29289}" type="slidenum">
              <a:rPr lang="en-GB" smtClean="0"/>
              <a:pPr>
                <a:lnSpc>
                  <a:spcPct val="95000"/>
                </a:lnSpc>
                <a:spcBef>
                  <a:spcPts val="204"/>
                </a:spcBef>
              </a:pPr>
              <a:t>‹#›</a:t>
            </a:fld>
            <a:endParaRPr lang="en-GB" dirty="0"/>
          </a:p>
        </p:txBody>
      </p:sp>
      <p:pic>
        <p:nvPicPr>
          <p:cNvPr id="8"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xmlns=""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971976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Slide - wide image [Green]">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0" y="-8964"/>
            <a:ext cx="6223748" cy="5152464"/>
          </a:xfrm>
          <a:custGeom>
            <a:avLst/>
            <a:gdLst>
              <a:gd name="connsiteX0" fmla="*/ 0 w 6438900"/>
              <a:gd name="connsiteY0" fmla="*/ 0 h 5143500"/>
              <a:gd name="connsiteX1" fmla="*/ 6438900 w 6438900"/>
              <a:gd name="connsiteY1" fmla="*/ 0 h 5143500"/>
              <a:gd name="connsiteX2" fmla="*/ 6438900 w 6438900"/>
              <a:gd name="connsiteY2" fmla="*/ 5143500 h 5143500"/>
              <a:gd name="connsiteX3" fmla="*/ 0 w 6438900"/>
              <a:gd name="connsiteY3" fmla="*/ 5143500 h 5143500"/>
              <a:gd name="connsiteX4" fmla="*/ 0 w 6438900"/>
              <a:gd name="connsiteY4" fmla="*/ 0 h 5143500"/>
              <a:gd name="connsiteX0" fmla="*/ 0 w 6438900"/>
              <a:gd name="connsiteY0" fmla="*/ 0 h 5143500"/>
              <a:gd name="connsiteX1" fmla="*/ 4654924 w 6438900"/>
              <a:gd name="connsiteY1" fmla="*/ 0 h 5143500"/>
              <a:gd name="connsiteX2" fmla="*/ 6438900 w 6438900"/>
              <a:gd name="connsiteY2" fmla="*/ 5143500 h 5143500"/>
              <a:gd name="connsiteX3" fmla="*/ 0 w 6438900"/>
              <a:gd name="connsiteY3" fmla="*/ 5143500 h 5143500"/>
              <a:gd name="connsiteX4" fmla="*/ 0 w 6438900"/>
              <a:gd name="connsiteY4" fmla="*/ 0 h 5143500"/>
              <a:gd name="connsiteX0" fmla="*/ 0 w 6340288"/>
              <a:gd name="connsiteY0" fmla="*/ 0 h 5143500"/>
              <a:gd name="connsiteX1" fmla="*/ 4654924 w 6340288"/>
              <a:gd name="connsiteY1" fmla="*/ 0 h 5143500"/>
              <a:gd name="connsiteX2" fmla="*/ 6340288 w 6340288"/>
              <a:gd name="connsiteY2" fmla="*/ 5143500 h 5143500"/>
              <a:gd name="connsiteX3" fmla="*/ 0 w 6340288"/>
              <a:gd name="connsiteY3" fmla="*/ 5143500 h 5143500"/>
              <a:gd name="connsiteX4" fmla="*/ 0 w 6340288"/>
              <a:gd name="connsiteY4" fmla="*/ 0 h 5143500"/>
              <a:gd name="connsiteX0" fmla="*/ 0 w 6205818"/>
              <a:gd name="connsiteY0" fmla="*/ 0 h 5143500"/>
              <a:gd name="connsiteX1" fmla="*/ 4654924 w 6205818"/>
              <a:gd name="connsiteY1" fmla="*/ 0 h 5143500"/>
              <a:gd name="connsiteX2" fmla="*/ 6205818 w 6205818"/>
              <a:gd name="connsiteY2" fmla="*/ 5134535 h 5143500"/>
              <a:gd name="connsiteX3" fmla="*/ 0 w 6205818"/>
              <a:gd name="connsiteY3" fmla="*/ 5143500 h 5143500"/>
              <a:gd name="connsiteX4" fmla="*/ 0 w 6205818"/>
              <a:gd name="connsiteY4" fmla="*/ 0 h 5143500"/>
              <a:gd name="connsiteX0" fmla="*/ 0 w 6205818"/>
              <a:gd name="connsiteY0" fmla="*/ 0 h 5143500"/>
              <a:gd name="connsiteX1" fmla="*/ 4493559 w 6205818"/>
              <a:gd name="connsiteY1" fmla="*/ 17930 h 5143500"/>
              <a:gd name="connsiteX2" fmla="*/ 6205818 w 6205818"/>
              <a:gd name="connsiteY2" fmla="*/ 5134535 h 5143500"/>
              <a:gd name="connsiteX3" fmla="*/ 0 w 6205818"/>
              <a:gd name="connsiteY3" fmla="*/ 5143500 h 5143500"/>
              <a:gd name="connsiteX4" fmla="*/ 0 w 6205818"/>
              <a:gd name="connsiteY4" fmla="*/ 0 h 5143500"/>
              <a:gd name="connsiteX0" fmla="*/ 0 w 6205818"/>
              <a:gd name="connsiteY0" fmla="*/ 0 h 5143500"/>
              <a:gd name="connsiteX1" fmla="*/ 4502524 w 6205818"/>
              <a:gd name="connsiteY1" fmla="*/ 26895 h 5143500"/>
              <a:gd name="connsiteX2" fmla="*/ 6205818 w 6205818"/>
              <a:gd name="connsiteY2" fmla="*/ 5134535 h 5143500"/>
              <a:gd name="connsiteX3" fmla="*/ 0 w 6205818"/>
              <a:gd name="connsiteY3" fmla="*/ 5143500 h 5143500"/>
              <a:gd name="connsiteX4" fmla="*/ 0 w 6205818"/>
              <a:gd name="connsiteY4" fmla="*/ 0 h 5143500"/>
              <a:gd name="connsiteX0" fmla="*/ 0 w 6205818"/>
              <a:gd name="connsiteY0" fmla="*/ 0 h 5143500"/>
              <a:gd name="connsiteX1" fmla="*/ 4502524 w 6205818"/>
              <a:gd name="connsiteY1" fmla="*/ 1 h 5143500"/>
              <a:gd name="connsiteX2" fmla="*/ 6205818 w 6205818"/>
              <a:gd name="connsiteY2" fmla="*/ 5134535 h 5143500"/>
              <a:gd name="connsiteX3" fmla="*/ 0 w 6205818"/>
              <a:gd name="connsiteY3" fmla="*/ 5143500 h 5143500"/>
              <a:gd name="connsiteX4" fmla="*/ 0 w 6205818"/>
              <a:gd name="connsiteY4" fmla="*/ 0 h 5143500"/>
              <a:gd name="connsiteX0" fmla="*/ 0 w 6223748"/>
              <a:gd name="connsiteY0" fmla="*/ 0 h 5143500"/>
              <a:gd name="connsiteX1" fmla="*/ 4502524 w 6223748"/>
              <a:gd name="connsiteY1" fmla="*/ 1 h 5143500"/>
              <a:gd name="connsiteX2" fmla="*/ 6223748 w 6223748"/>
              <a:gd name="connsiteY2" fmla="*/ 5143499 h 5143500"/>
              <a:gd name="connsiteX3" fmla="*/ 0 w 6223748"/>
              <a:gd name="connsiteY3" fmla="*/ 5143500 h 5143500"/>
              <a:gd name="connsiteX4" fmla="*/ 0 w 6223748"/>
              <a:gd name="connsiteY4" fmla="*/ 0 h 5143500"/>
              <a:gd name="connsiteX0" fmla="*/ 0 w 6223748"/>
              <a:gd name="connsiteY0" fmla="*/ 8964 h 5152464"/>
              <a:gd name="connsiteX1" fmla="*/ 4529418 w 6223748"/>
              <a:gd name="connsiteY1" fmla="*/ 0 h 5152464"/>
              <a:gd name="connsiteX2" fmla="*/ 6223748 w 6223748"/>
              <a:gd name="connsiteY2" fmla="*/ 5152463 h 5152464"/>
              <a:gd name="connsiteX3" fmla="*/ 0 w 6223748"/>
              <a:gd name="connsiteY3" fmla="*/ 5152464 h 5152464"/>
              <a:gd name="connsiteX4" fmla="*/ 0 w 6223748"/>
              <a:gd name="connsiteY4" fmla="*/ 8964 h 5152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3748" h="5152464">
                <a:moveTo>
                  <a:pt x="0" y="8964"/>
                </a:moveTo>
                <a:lnTo>
                  <a:pt x="4529418" y="0"/>
                </a:lnTo>
                <a:lnTo>
                  <a:pt x="6223748" y="5152463"/>
                </a:lnTo>
                <a:lnTo>
                  <a:pt x="0" y="5152464"/>
                </a:lnTo>
                <a:lnTo>
                  <a:pt x="0" y="8964"/>
                </a:lnTo>
                <a:close/>
              </a:path>
            </a:pathLst>
          </a:custGeom>
        </p:spPr>
        <p:txBody>
          <a:bodyPr/>
          <a:lstStyle/>
          <a:p>
            <a:r>
              <a:rPr lang="en-US"/>
              <a:t>Click icon to add picture</a:t>
            </a:r>
            <a:endParaRPr lang="en-GB"/>
          </a:p>
        </p:txBody>
      </p:sp>
      <p:sp>
        <p:nvSpPr>
          <p:cNvPr id="2" name="Title 1"/>
          <p:cNvSpPr>
            <a:spLocks noGrp="1"/>
          </p:cNvSpPr>
          <p:nvPr>
            <p:ph type="ctrTitle" hasCustomPrompt="1"/>
          </p:nvPr>
        </p:nvSpPr>
        <p:spPr>
          <a:xfrm>
            <a:off x="6678999" y="2102790"/>
            <a:ext cx="2190693" cy="747897"/>
          </a:xfrm>
        </p:spPr>
        <p:txBody>
          <a:bodyPr anchor="ctr"/>
          <a:lstStyle>
            <a:lvl1pPr>
              <a:defRPr sz="2700" baseline="0">
                <a:solidFill>
                  <a:schemeClr val="bg1"/>
                </a:solidFill>
              </a:defRPr>
            </a:lvl1pPr>
          </a:lstStyle>
          <a:p>
            <a:r>
              <a:rPr lang="en-US" dirty="0"/>
              <a:t>TITLE </a:t>
            </a:r>
            <a:r>
              <a:rPr lang="en-US" dirty="0" err="1"/>
              <a:t>TITLE</a:t>
            </a:r>
            <a:r>
              <a:rPr lang="en-US" dirty="0"/>
              <a:t> </a:t>
            </a:r>
            <a:r>
              <a:rPr lang="en-US" dirty="0" err="1"/>
              <a:t>TITLE</a:t>
            </a:r>
            <a:r>
              <a:rPr lang="en-US" dirty="0"/>
              <a:t> </a:t>
            </a:r>
            <a:r>
              <a:rPr lang="en-US" dirty="0" err="1"/>
              <a:t>TITLE</a:t>
            </a:r>
            <a:endParaRPr lang="en-US" dirty="0"/>
          </a:p>
        </p:txBody>
      </p:sp>
      <p:pic>
        <p:nvPicPr>
          <p:cNvPr id="11" name="Picture 10" descr="IPSOS_GAMECHANGERS_blue.png"/>
          <p:cNvPicPr>
            <a:picLocks noChangeAspect="1"/>
          </p:cNvPicPr>
          <p:nvPr/>
        </p:nvPicPr>
        <p:blipFill rotWithShape="1">
          <a:blip r:embed="rId2" cstate="print">
            <a:extLst>
              <a:ext uri="{BEBA8EAE-BF5A-486C-A8C5-ECC9F3942E4B}">
                <a14:imgProps xmlns:a14="http://schemas.microsoft.com/office/drawing/2010/main" xmlns="">
                  <a14:imgLayer r:embed="rId3">
                    <a14:imgEffect>
                      <a14:brightnessContrast bright="100000"/>
                    </a14:imgEffect>
                  </a14:imgLayer>
                </a14:imgProps>
              </a:ext>
              <a:ext uri="{28A0092B-C50C-407E-A947-70E740481C1C}">
                <a14:useLocalDpi xmlns:a14="http://schemas.microsoft.com/office/drawing/2010/main" xmlns="" val="0"/>
              </a:ext>
            </a:extLst>
          </a:blip>
          <a:srcRect t="14610" r="22774"/>
          <a:stretch/>
        </p:blipFill>
        <p:spPr>
          <a:xfrm>
            <a:off x="6965726" y="4658133"/>
            <a:ext cx="1380186" cy="277168"/>
          </a:xfrm>
          <a:prstGeom prst="rect">
            <a:avLst/>
          </a:prstGeom>
        </p:spPr>
      </p:pic>
      <p:sp>
        <p:nvSpPr>
          <p:cNvPr id="13" name="Footer Placeholder 3"/>
          <p:cNvSpPr>
            <a:spLocks noGrp="1"/>
          </p:cNvSpPr>
          <p:nvPr>
            <p:ph type="ftr" sz="quarter" idx="15"/>
          </p:nvPr>
        </p:nvSpPr>
        <p:spPr>
          <a:xfrm>
            <a:off x="614374" y="4665811"/>
            <a:ext cx="4951963" cy="260192"/>
          </a:xfrm>
          <a:prstGeom prst="rect">
            <a:avLst/>
          </a:prstGeom>
        </p:spPr>
        <p:txBody>
          <a:bodyPr vert="horz" lIns="0" tIns="0" rIns="0" bIns="0" rtlCol="0" anchor="b">
            <a:normAutofit/>
          </a:bodyPr>
          <a:lstStyle>
            <a:lvl1pPr>
              <a:defRPr lang="en-GB" sz="800" cap="none" baseline="0" smtClean="0">
                <a:solidFill>
                  <a:schemeClr val="bg1"/>
                </a:solidFill>
              </a:defRPr>
            </a:lvl1pPr>
          </a:lstStyle>
          <a:p>
            <a:pPr>
              <a:lnSpc>
                <a:spcPct val="95000"/>
              </a:lnSpc>
              <a:spcBef>
                <a:spcPts val="204"/>
              </a:spcBef>
            </a:pPr>
            <a:r>
              <a:rPr lang="en-GB"/>
              <a:t>© 2015 Ipsos. </a:t>
            </a:r>
            <a:endParaRPr lang="en-GB" dirty="0"/>
          </a:p>
        </p:txBody>
      </p:sp>
      <p:sp>
        <p:nvSpPr>
          <p:cNvPr id="14" name="Slide Number Placeholder 8"/>
          <p:cNvSpPr>
            <a:spLocks noGrp="1"/>
          </p:cNvSpPr>
          <p:nvPr>
            <p:ph type="sldNum" sz="quarter" idx="17"/>
          </p:nvPr>
        </p:nvSpPr>
        <p:spPr>
          <a:xfrm>
            <a:off x="247312" y="4665811"/>
            <a:ext cx="382425" cy="260192"/>
          </a:xfrm>
          <a:prstGeom prst="rect">
            <a:avLst/>
          </a:prstGeom>
        </p:spPr>
        <p:txBody>
          <a:bodyPr vert="horz" lIns="0" tIns="0" rIns="0" bIns="0" rtlCol="0" anchor="b">
            <a:normAutofit/>
          </a:bodyPr>
          <a:lstStyle>
            <a:lvl1pPr>
              <a:defRPr lang="en-US" sz="800" cap="none" baseline="0" smtClean="0">
                <a:solidFill>
                  <a:schemeClr val="bg1"/>
                </a:solidFill>
              </a:defRPr>
            </a:lvl1pPr>
          </a:lstStyle>
          <a:p>
            <a:pPr>
              <a:lnSpc>
                <a:spcPct val="95000"/>
              </a:lnSpc>
              <a:spcBef>
                <a:spcPts val="204"/>
              </a:spcBef>
            </a:pPr>
            <a:fld id="{7F034911-0302-4AAB-AEF0-815419E29289}" type="slidenum">
              <a:rPr lang="en-GB" smtClean="0"/>
              <a:pPr>
                <a:lnSpc>
                  <a:spcPct val="95000"/>
                </a:lnSpc>
                <a:spcBef>
                  <a:spcPts val="204"/>
                </a:spcBef>
              </a:pPr>
              <a:t>‹#›</a:t>
            </a:fld>
            <a:endParaRPr lang="en-GB" dirty="0"/>
          </a:p>
        </p:txBody>
      </p:sp>
      <p:pic>
        <p:nvPicPr>
          <p:cNvPr id="15" name="Picture 14" descr="IPSOS_GAMECHANGERS_blue.png"/>
          <p:cNvPicPr>
            <a:picLocks noChangeAspect="1"/>
          </p:cNvPicPr>
          <p:nvPr userDrawn="1"/>
        </p:nvPicPr>
        <p:blipFill rotWithShape="1">
          <a:blip r:embed="rId4" cstate="print">
            <a:extLst>
              <a:ext uri="{28A0092B-C50C-407E-A947-70E740481C1C}">
                <a14:useLocalDpi xmlns:a14="http://schemas.microsoft.com/office/drawing/2010/main" xmlns="" val="0"/>
              </a:ext>
            </a:extLst>
          </a:blip>
          <a:srcRect l="78888" t="-9671" b="-1"/>
          <a:stretch/>
        </p:blipFill>
        <p:spPr>
          <a:xfrm>
            <a:off x="8521945" y="4594687"/>
            <a:ext cx="377327" cy="355982"/>
          </a:xfrm>
          <a:prstGeom prst="rect">
            <a:avLst/>
          </a:prstGeom>
        </p:spPr>
      </p:pic>
      <p:pic>
        <p:nvPicPr>
          <p:cNvPr id="8"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xmlns=""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076817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Slide - Box Image [Red]">
    <p:spTree>
      <p:nvGrpSpPr>
        <p:cNvPr id="1" name=""/>
        <p:cNvGrpSpPr/>
        <p:nvPr/>
      </p:nvGrpSpPr>
      <p:grpSpPr>
        <a:xfrm>
          <a:off x="0" y="0"/>
          <a:ext cx="0" cy="0"/>
          <a:chOff x="0" y="0"/>
          <a:chExt cx="0" cy="0"/>
        </a:xfrm>
      </p:grpSpPr>
      <p:sp>
        <p:nvSpPr>
          <p:cNvPr id="17" name="Picture Placeholder 5"/>
          <p:cNvSpPr>
            <a:spLocks noGrp="1"/>
          </p:cNvSpPr>
          <p:nvPr>
            <p:ph type="pic" sz="quarter" idx="18"/>
          </p:nvPr>
        </p:nvSpPr>
        <p:spPr>
          <a:xfrm>
            <a:off x="0" y="-8966"/>
            <a:ext cx="4392706" cy="5152465"/>
          </a:xfrm>
          <a:custGeom>
            <a:avLst/>
            <a:gdLst>
              <a:gd name="connsiteX0" fmla="*/ 0 w 4392706"/>
              <a:gd name="connsiteY0" fmla="*/ 0 h 5143500"/>
              <a:gd name="connsiteX1" fmla="*/ 4392706 w 4392706"/>
              <a:gd name="connsiteY1" fmla="*/ 0 h 5143500"/>
              <a:gd name="connsiteX2" fmla="*/ 4392706 w 4392706"/>
              <a:gd name="connsiteY2" fmla="*/ 5143500 h 5143500"/>
              <a:gd name="connsiteX3" fmla="*/ 0 w 4392706"/>
              <a:gd name="connsiteY3" fmla="*/ 5143500 h 5143500"/>
              <a:gd name="connsiteX4" fmla="*/ 0 w 4392706"/>
              <a:gd name="connsiteY4" fmla="*/ 0 h 5143500"/>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16306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2706" h="5152465">
                <a:moveTo>
                  <a:pt x="0" y="8965"/>
                </a:moveTo>
                <a:lnTo>
                  <a:pt x="2716306" y="0"/>
                </a:lnTo>
                <a:lnTo>
                  <a:pt x="4392706" y="5152465"/>
                </a:lnTo>
                <a:lnTo>
                  <a:pt x="0" y="5152465"/>
                </a:lnTo>
                <a:lnTo>
                  <a:pt x="0" y="8965"/>
                </a:lnTo>
                <a:close/>
              </a:path>
            </a:pathLst>
          </a:custGeom>
        </p:spPr>
        <p:txBody>
          <a:bodyPr/>
          <a:lstStyle/>
          <a:p>
            <a:r>
              <a:rPr lang="en-US"/>
              <a:t>Click icon to add picture</a:t>
            </a:r>
            <a:endParaRPr lang="en-GB"/>
          </a:p>
        </p:txBody>
      </p:sp>
      <p:sp>
        <p:nvSpPr>
          <p:cNvPr id="3" name="Subtitle 2"/>
          <p:cNvSpPr>
            <a:spLocks noGrp="1"/>
          </p:cNvSpPr>
          <p:nvPr>
            <p:ph type="subTitle" idx="1" hasCustomPrompt="1"/>
          </p:nvPr>
        </p:nvSpPr>
        <p:spPr>
          <a:xfrm>
            <a:off x="4670046" y="1388444"/>
            <a:ext cx="4216925" cy="2247851"/>
          </a:xfrm>
        </p:spPr>
        <p:txBody>
          <a:bodyPr anchor="ctr">
            <a:normAutofit/>
          </a:bodyPr>
          <a:lstStyle>
            <a:lvl1pPr marL="0" indent="0" algn="l">
              <a:buNone/>
              <a:defRPr sz="2700" b="1" baseline="0">
                <a:solidFill>
                  <a:schemeClr val="bg1"/>
                </a:solidFill>
              </a:defRPr>
            </a:lvl1pPr>
            <a:lvl2pPr marL="3240" indent="0" algn="l">
              <a:lnSpc>
                <a:spcPct val="90000"/>
              </a:lnSpc>
              <a:spcBef>
                <a:spcPts val="408"/>
              </a:spcBef>
              <a:buNone/>
              <a:tabLst/>
              <a:defRPr sz="2200" baseline="0">
                <a:solidFill>
                  <a:schemeClr val="bg1">
                    <a:alpha val="70000"/>
                  </a:schemeClr>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Slide Title</a:t>
            </a:r>
          </a:p>
          <a:p>
            <a:pPr lvl="1"/>
            <a:r>
              <a:rPr lang="en-US" dirty="0"/>
              <a:t>Lorem ipsum dolor sit amet, consectetuer adipiscing elit. Maecenas porttitor congue </a:t>
            </a:r>
            <a:r>
              <a:rPr lang="en-US" dirty="0" err="1"/>
              <a:t>massa</a:t>
            </a:r>
            <a:r>
              <a:rPr lang="en-US" dirty="0"/>
              <a:t>.</a:t>
            </a:r>
          </a:p>
        </p:txBody>
      </p:sp>
      <p:pic>
        <p:nvPicPr>
          <p:cNvPr id="11" name="Picture 10" descr="IPSOS_GAMECHANGERS_blue.png"/>
          <p:cNvPicPr>
            <a:picLocks noChangeAspect="1"/>
          </p:cNvPicPr>
          <p:nvPr/>
        </p:nvPicPr>
        <p:blipFill rotWithShape="1">
          <a:blip r:embed="rId2" cstate="print">
            <a:extLst>
              <a:ext uri="{BEBA8EAE-BF5A-486C-A8C5-ECC9F3942E4B}">
                <a14:imgProps xmlns:a14="http://schemas.microsoft.com/office/drawing/2010/main" xmlns="">
                  <a14:imgLayer r:embed="rId3">
                    <a14:imgEffect>
                      <a14:brightnessContrast bright="100000"/>
                    </a14:imgEffect>
                  </a14:imgLayer>
                </a14:imgProps>
              </a:ext>
              <a:ext uri="{28A0092B-C50C-407E-A947-70E740481C1C}">
                <a14:useLocalDpi xmlns:a14="http://schemas.microsoft.com/office/drawing/2010/main" xmlns="" val="0"/>
              </a:ext>
            </a:extLst>
          </a:blip>
          <a:srcRect t="14610" r="22774"/>
          <a:stretch/>
        </p:blipFill>
        <p:spPr>
          <a:xfrm>
            <a:off x="6965726" y="4658133"/>
            <a:ext cx="1380186" cy="277168"/>
          </a:xfrm>
          <a:prstGeom prst="rect">
            <a:avLst/>
          </a:prstGeom>
        </p:spPr>
      </p:pic>
      <p:sp>
        <p:nvSpPr>
          <p:cNvPr id="10" name="Footer Placeholder 3"/>
          <p:cNvSpPr>
            <a:spLocks noGrp="1"/>
          </p:cNvSpPr>
          <p:nvPr>
            <p:ph type="ftr" sz="quarter" idx="15"/>
          </p:nvPr>
        </p:nvSpPr>
        <p:spPr>
          <a:xfrm>
            <a:off x="614374" y="4665811"/>
            <a:ext cx="4951963" cy="260192"/>
          </a:xfrm>
          <a:prstGeom prst="rect">
            <a:avLst/>
          </a:prstGeom>
        </p:spPr>
        <p:txBody>
          <a:bodyPr vert="horz" lIns="0" tIns="0" rIns="0" bIns="0" rtlCol="0" anchor="b">
            <a:normAutofit/>
          </a:bodyPr>
          <a:lstStyle>
            <a:lvl1pPr>
              <a:defRPr lang="en-GB" sz="800" cap="none" baseline="0" smtClean="0">
                <a:solidFill>
                  <a:schemeClr val="bg1"/>
                </a:solidFill>
              </a:defRPr>
            </a:lvl1pPr>
          </a:lstStyle>
          <a:p>
            <a:pPr>
              <a:lnSpc>
                <a:spcPct val="95000"/>
              </a:lnSpc>
              <a:spcBef>
                <a:spcPts val="204"/>
              </a:spcBef>
            </a:pPr>
            <a:r>
              <a:rPr lang="en-GB"/>
              <a:t>© 2015 Ipsos. </a:t>
            </a:r>
            <a:endParaRPr lang="en-GB" dirty="0"/>
          </a:p>
        </p:txBody>
      </p:sp>
      <p:sp>
        <p:nvSpPr>
          <p:cNvPr id="12" name="Slide Number Placeholder 8"/>
          <p:cNvSpPr>
            <a:spLocks noGrp="1"/>
          </p:cNvSpPr>
          <p:nvPr>
            <p:ph type="sldNum" sz="quarter" idx="17"/>
          </p:nvPr>
        </p:nvSpPr>
        <p:spPr>
          <a:xfrm>
            <a:off x="247312" y="4665811"/>
            <a:ext cx="382425" cy="260192"/>
          </a:xfrm>
          <a:prstGeom prst="rect">
            <a:avLst/>
          </a:prstGeom>
        </p:spPr>
        <p:txBody>
          <a:bodyPr vert="horz" lIns="0" tIns="0" rIns="0" bIns="0" rtlCol="0" anchor="b">
            <a:normAutofit/>
          </a:bodyPr>
          <a:lstStyle>
            <a:lvl1pPr>
              <a:defRPr lang="en-US" sz="800" cap="none" baseline="0" smtClean="0">
                <a:solidFill>
                  <a:schemeClr val="bg1"/>
                </a:solidFill>
              </a:defRPr>
            </a:lvl1pPr>
          </a:lstStyle>
          <a:p>
            <a:pPr>
              <a:lnSpc>
                <a:spcPct val="95000"/>
              </a:lnSpc>
              <a:spcBef>
                <a:spcPts val="204"/>
              </a:spcBef>
            </a:pPr>
            <a:fld id="{7F034911-0302-4AAB-AEF0-815419E29289}" type="slidenum">
              <a:rPr lang="en-GB" smtClean="0"/>
              <a:pPr>
                <a:lnSpc>
                  <a:spcPct val="95000"/>
                </a:lnSpc>
                <a:spcBef>
                  <a:spcPts val="204"/>
                </a:spcBef>
              </a:pPr>
              <a:t>‹#›</a:t>
            </a:fld>
            <a:endParaRPr lang="en-GB" dirty="0"/>
          </a:p>
        </p:txBody>
      </p:sp>
      <p:pic>
        <p:nvPicPr>
          <p:cNvPr id="13" name="Picture 12" descr="IPSOS_GAMECHANGERS_blue.png"/>
          <p:cNvPicPr>
            <a:picLocks noChangeAspect="1"/>
          </p:cNvPicPr>
          <p:nvPr userDrawn="1"/>
        </p:nvPicPr>
        <p:blipFill rotWithShape="1">
          <a:blip r:embed="rId4" cstate="print">
            <a:extLst>
              <a:ext uri="{28A0092B-C50C-407E-A947-70E740481C1C}">
                <a14:useLocalDpi xmlns:a14="http://schemas.microsoft.com/office/drawing/2010/main" xmlns="" val="0"/>
              </a:ext>
            </a:extLst>
          </a:blip>
          <a:srcRect l="78888" t="-9671" b="-1"/>
          <a:stretch/>
        </p:blipFill>
        <p:spPr>
          <a:xfrm>
            <a:off x="8521945" y="4594687"/>
            <a:ext cx="377327" cy="355982"/>
          </a:xfrm>
          <a:prstGeom prst="rect">
            <a:avLst/>
          </a:prstGeom>
        </p:spPr>
      </p:pic>
      <p:pic>
        <p:nvPicPr>
          <p:cNvPr id="8"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xmlns=""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063792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Slide - wide image [Re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89050" y="2033543"/>
            <a:ext cx="1982834" cy="886397"/>
          </a:xfrm>
        </p:spPr>
        <p:txBody>
          <a:bodyPr anchor="ctr"/>
          <a:lstStyle>
            <a:lvl1pPr>
              <a:defRPr sz="3200" baseline="0">
                <a:solidFill>
                  <a:schemeClr val="bg1"/>
                </a:solidFill>
              </a:defRPr>
            </a:lvl1pPr>
          </a:lstStyle>
          <a:p>
            <a:r>
              <a:rPr lang="en-US" dirty="0"/>
              <a:t>Title </a:t>
            </a:r>
            <a:r>
              <a:rPr lang="en-US" dirty="0" err="1"/>
              <a:t>title</a:t>
            </a:r>
            <a:r>
              <a:rPr lang="en-US" dirty="0"/>
              <a:t> </a:t>
            </a:r>
            <a:r>
              <a:rPr lang="en-US" dirty="0" err="1"/>
              <a:t>title</a:t>
            </a:r>
            <a:r>
              <a:rPr lang="en-US" dirty="0"/>
              <a:t> </a:t>
            </a:r>
            <a:r>
              <a:rPr lang="en-US" dirty="0" err="1"/>
              <a:t>title</a:t>
            </a:r>
            <a:endParaRPr lang="en-US" dirty="0"/>
          </a:p>
        </p:txBody>
      </p:sp>
      <p:pic>
        <p:nvPicPr>
          <p:cNvPr id="11" name="Picture 10" descr="IPSOS_GAMECHANGERS_blue.png"/>
          <p:cNvPicPr>
            <a:picLocks noChangeAspect="1"/>
          </p:cNvPicPr>
          <p:nvPr/>
        </p:nvPicPr>
        <p:blipFill rotWithShape="1">
          <a:blip r:embed="rId2" cstate="print">
            <a:extLst>
              <a:ext uri="{BEBA8EAE-BF5A-486C-A8C5-ECC9F3942E4B}">
                <a14:imgProps xmlns:a14="http://schemas.microsoft.com/office/drawing/2010/main" xmlns="">
                  <a14:imgLayer r:embed="rId3">
                    <a14:imgEffect>
                      <a14:brightnessContrast bright="100000"/>
                    </a14:imgEffect>
                  </a14:imgLayer>
                </a14:imgProps>
              </a:ext>
              <a:ext uri="{28A0092B-C50C-407E-A947-70E740481C1C}">
                <a14:useLocalDpi xmlns:a14="http://schemas.microsoft.com/office/drawing/2010/main" xmlns="" val="0"/>
              </a:ext>
            </a:extLst>
          </a:blip>
          <a:srcRect t="14610" r="22774"/>
          <a:stretch/>
        </p:blipFill>
        <p:spPr>
          <a:xfrm>
            <a:off x="6965726" y="4658133"/>
            <a:ext cx="1380186" cy="277168"/>
          </a:xfrm>
          <a:prstGeom prst="rect">
            <a:avLst/>
          </a:prstGeom>
        </p:spPr>
      </p:pic>
      <p:sp>
        <p:nvSpPr>
          <p:cNvPr id="12" name="Footer Placeholder 3"/>
          <p:cNvSpPr>
            <a:spLocks noGrp="1"/>
          </p:cNvSpPr>
          <p:nvPr>
            <p:ph type="ftr" sz="quarter" idx="15"/>
          </p:nvPr>
        </p:nvSpPr>
        <p:spPr>
          <a:xfrm>
            <a:off x="614374" y="4665811"/>
            <a:ext cx="4951963" cy="260192"/>
          </a:xfrm>
          <a:prstGeom prst="rect">
            <a:avLst/>
          </a:prstGeom>
        </p:spPr>
        <p:txBody>
          <a:bodyPr vert="horz" lIns="0" tIns="0" rIns="0" bIns="0" rtlCol="0" anchor="b">
            <a:normAutofit/>
          </a:bodyPr>
          <a:lstStyle>
            <a:lvl1pPr>
              <a:defRPr lang="en-GB" sz="800" cap="none" baseline="0" smtClean="0">
                <a:solidFill>
                  <a:schemeClr val="bg1"/>
                </a:solidFill>
              </a:defRPr>
            </a:lvl1pPr>
          </a:lstStyle>
          <a:p>
            <a:pPr>
              <a:lnSpc>
                <a:spcPct val="95000"/>
              </a:lnSpc>
              <a:spcBef>
                <a:spcPts val="204"/>
              </a:spcBef>
            </a:pPr>
            <a:r>
              <a:rPr lang="en-GB"/>
              <a:t>© 2015 Ipsos. </a:t>
            </a:r>
            <a:endParaRPr lang="en-GB" dirty="0"/>
          </a:p>
        </p:txBody>
      </p:sp>
      <p:sp>
        <p:nvSpPr>
          <p:cNvPr id="13" name="Slide Number Placeholder 8"/>
          <p:cNvSpPr>
            <a:spLocks noGrp="1"/>
          </p:cNvSpPr>
          <p:nvPr>
            <p:ph type="sldNum" sz="quarter" idx="17"/>
          </p:nvPr>
        </p:nvSpPr>
        <p:spPr>
          <a:xfrm>
            <a:off x="247312" y="4665811"/>
            <a:ext cx="382425" cy="260192"/>
          </a:xfrm>
          <a:prstGeom prst="rect">
            <a:avLst/>
          </a:prstGeom>
        </p:spPr>
        <p:txBody>
          <a:bodyPr vert="horz" lIns="0" tIns="0" rIns="0" bIns="0" rtlCol="0" anchor="b">
            <a:normAutofit/>
          </a:bodyPr>
          <a:lstStyle>
            <a:lvl1pPr>
              <a:defRPr lang="en-US" sz="800" cap="none" baseline="0" smtClean="0">
                <a:solidFill>
                  <a:schemeClr val="bg1"/>
                </a:solidFill>
              </a:defRPr>
            </a:lvl1pPr>
          </a:lstStyle>
          <a:p>
            <a:pPr>
              <a:lnSpc>
                <a:spcPct val="95000"/>
              </a:lnSpc>
              <a:spcBef>
                <a:spcPts val="204"/>
              </a:spcBef>
            </a:pPr>
            <a:fld id="{7F034911-0302-4AAB-AEF0-815419E29289}" type="slidenum">
              <a:rPr lang="en-GB" smtClean="0"/>
              <a:pPr>
                <a:lnSpc>
                  <a:spcPct val="95000"/>
                </a:lnSpc>
                <a:spcBef>
                  <a:spcPts val="204"/>
                </a:spcBef>
              </a:pPr>
              <a:t>‹#›</a:t>
            </a:fld>
            <a:endParaRPr lang="en-GB" dirty="0"/>
          </a:p>
        </p:txBody>
      </p:sp>
      <p:pic>
        <p:nvPicPr>
          <p:cNvPr id="17" name="Picture 16" descr="IPSOS_GAMECHANGERS_blue.png"/>
          <p:cNvPicPr>
            <a:picLocks noChangeAspect="1"/>
          </p:cNvPicPr>
          <p:nvPr userDrawn="1"/>
        </p:nvPicPr>
        <p:blipFill rotWithShape="1">
          <a:blip r:embed="rId4" cstate="print">
            <a:extLst>
              <a:ext uri="{28A0092B-C50C-407E-A947-70E740481C1C}">
                <a14:useLocalDpi xmlns:a14="http://schemas.microsoft.com/office/drawing/2010/main" xmlns="" val="0"/>
              </a:ext>
            </a:extLst>
          </a:blip>
          <a:srcRect l="78888" t="-9671" b="-1"/>
          <a:stretch/>
        </p:blipFill>
        <p:spPr>
          <a:xfrm>
            <a:off x="8521945" y="4594687"/>
            <a:ext cx="377327" cy="355982"/>
          </a:xfrm>
          <a:prstGeom prst="rect">
            <a:avLst/>
          </a:prstGeom>
        </p:spPr>
      </p:pic>
      <p:pic>
        <p:nvPicPr>
          <p:cNvPr id="7"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xmlns=""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172185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Fill1_Text Optio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1"/>
                </a:solidFill>
              </a:defRPr>
            </a:lvl1pPr>
          </a:lstStyle>
          <a:p>
            <a:r>
              <a:rPr lang="en-US" dirty="0"/>
              <a:t>Click to add emphasis part of title</a:t>
            </a:r>
          </a:p>
        </p:txBody>
      </p:sp>
      <p:sp>
        <p:nvSpPr>
          <p:cNvPr id="8" name="Text Placeholder 7"/>
          <p:cNvSpPr>
            <a:spLocks noGrp="1"/>
          </p:cNvSpPr>
          <p:nvPr>
            <p:ph type="body" sz="quarter" idx="13" hasCustomPrompt="1"/>
          </p:nvPr>
        </p:nvSpPr>
        <p:spPr>
          <a:xfrm>
            <a:off x="232376" y="248323"/>
            <a:ext cx="6733349" cy="442661"/>
          </a:xfrm>
        </p:spPr>
        <p:txBody>
          <a:bodyPr anchor="b">
            <a:normAutofit/>
          </a:bodyPr>
          <a:lstStyle>
            <a:lvl1pPr marL="0" indent="0">
              <a:buNone/>
              <a:defRPr sz="1900" b="0">
                <a:solidFill>
                  <a:schemeClr val="bg1"/>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32377" y="1388444"/>
            <a:ext cx="7885666" cy="264300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1" name="Picture 20" descr="IPSOS_GAMECHANGERS_blue.png"/>
          <p:cNvPicPr>
            <a:picLocks noChangeAspect="1"/>
          </p:cNvPicPr>
          <p:nvPr userDrawn="1"/>
        </p:nvPicPr>
        <p:blipFill rotWithShape="1">
          <a:blip r:embed="rId2" cstate="print">
            <a:extLst>
              <a:ext uri="{BEBA8EAE-BF5A-486C-A8C5-ECC9F3942E4B}">
                <a14:imgProps xmlns:a14="http://schemas.microsoft.com/office/drawing/2010/main" xmlns="">
                  <a14:imgLayer r:embed="rId3">
                    <a14:imgEffect>
                      <a14:brightnessContrast bright="100000"/>
                    </a14:imgEffect>
                  </a14:imgLayer>
                </a14:imgProps>
              </a:ext>
              <a:ext uri="{28A0092B-C50C-407E-A947-70E740481C1C}">
                <a14:useLocalDpi xmlns:a14="http://schemas.microsoft.com/office/drawing/2010/main" xmlns="" val="0"/>
              </a:ext>
            </a:extLst>
          </a:blip>
          <a:srcRect t="14610" r="22774"/>
          <a:stretch/>
        </p:blipFill>
        <p:spPr>
          <a:xfrm>
            <a:off x="6965726" y="4658133"/>
            <a:ext cx="1380186" cy="277168"/>
          </a:xfrm>
          <a:prstGeom prst="rect">
            <a:avLst/>
          </a:prstGeom>
        </p:spPr>
      </p:pic>
      <p:sp>
        <p:nvSpPr>
          <p:cNvPr id="14" name="TextBox 13"/>
          <p:cNvSpPr txBox="1"/>
          <p:nvPr userDrawn="1"/>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15" name="TextBox 14"/>
          <p:cNvSpPr txBox="1"/>
          <p:nvPr userDrawn="1"/>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16" name="Picture 15" descr="IPSOS_GAMECHANGERS_blue.png"/>
          <p:cNvPicPr>
            <a:picLocks noChangeAspect="1"/>
          </p:cNvPicPr>
          <p:nvPr userDrawn="1"/>
        </p:nvPicPr>
        <p:blipFill rotWithShape="1">
          <a:blip r:embed="rId4" cstate="print">
            <a:extLst>
              <a:ext uri="{28A0092B-C50C-407E-A947-70E740481C1C}">
                <a14:useLocalDpi xmlns:a14="http://schemas.microsoft.com/office/drawing/2010/main" xmlns="" val="0"/>
              </a:ext>
            </a:extLst>
          </a:blip>
          <a:srcRect l="78888" t="-9671" b="-1"/>
          <a:stretch/>
        </p:blipFill>
        <p:spPr>
          <a:xfrm>
            <a:off x="8521945" y="4594687"/>
            <a:ext cx="377327" cy="355982"/>
          </a:xfrm>
          <a:prstGeom prst="rect">
            <a:avLst/>
          </a:prstGeom>
        </p:spPr>
      </p:pic>
      <p:pic>
        <p:nvPicPr>
          <p:cNvPr id="9"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xmlns=""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206802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Fill1_Bullets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1"/>
                </a:solidFill>
              </a:defRPr>
            </a:lvl1pPr>
          </a:lstStyle>
          <a:p>
            <a:r>
              <a:rPr lang="en-US" dirty="0"/>
              <a:t>Click to add emphasis part of title</a:t>
            </a:r>
          </a:p>
        </p:txBody>
      </p:sp>
      <p:sp>
        <p:nvSpPr>
          <p:cNvPr id="8" name="Text Placeholder 7"/>
          <p:cNvSpPr>
            <a:spLocks noGrp="1"/>
          </p:cNvSpPr>
          <p:nvPr>
            <p:ph type="body" sz="quarter" idx="13" hasCustomPrompt="1"/>
          </p:nvPr>
        </p:nvSpPr>
        <p:spPr>
          <a:xfrm>
            <a:off x="232376" y="248323"/>
            <a:ext cx="6733349" cy="442661"/>
          </a:xfrm>
        </p:spPr>
        <p:txBody>
          <a:bodyPr anchor="b">
            <a:normAutofit/>
          </a:bodyPr>
          <a:lstStyle>
            <a:lvl1pPr marL="0" indent="0">
              <a:buNone/>
              <a:defRPr sz="1900" b="0">
                <a:solidFill>
                  <a:schemeClr val="bg1"/>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32377" y="1388444"/>
            <a:ext cx="7885666" cy="264300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1" name="Picture 20" descr="IPSOS_GAMECHANGERS_blue.png"/>
          <p:cNvPicPr>
            <a:picLocks noChangeAspect="1"/>
          </p:cNvPicPr>
          <p:nvPr userDrawn="1"/>
        </p:nvPicPr>
        <p:blipFill rotWithShape="1">
          <a:blip r:embed="rId2" cstate="print">
            <a:extLst>
              <a:ext uri="{BEBA8EAE-BF5A-486C-A8C5-ECC9F3942E4B}">
                <a14:imgProps xmlns:a14="http://schemas.microsoft.com/office/drawing/2010/main" xmlns="">
                  <a14:imgLayer r:embed="rId3">
                    <a14:imgEffect>
                      <a14:brightnessContrast bright="100000"/>
                    </a14:imgEffect>
                  </a14:imgLayer>
                </a14:imgProps>
              </a:ext>
              <a:ext uri="{28A0092B-C50C-407E-A947-70E740481C1C}">
                <a14:useLocalDpi xmlns:a14="http://schemas.microsoft.com/office/drawing/2010/main" xmlns="" val="0"/>
              </a:ext>
            </a:extLst>
          </a:blip>
          <a:srcRect t="14610" r="22774"/>
          <a:stretch/>
        </p:blipFill>
        <p:spPr>
          <a:xfrm>
            <a:off x="6965726" y="4658133"/>
            <a:ext cx="1380186" cy="277168"/>
          </a:xfrm>
          <a:prstGeom prst="rect">
            <a:avLst/>
          </a:prstGeom>
        </p:spPr>
      </p:pic>
      <p:sp>
        <p:nvSpPr>
          <p:cNvPr id="14" name="TextBox 13"/>
          <p:cNvSpPr txBox="1"/>
          <p:nvPr userDrawn="1"/>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15" name="TextBox 14"/>
          <p:cNvSpPr txBox="1"/>
          <p:nvPr userDrawn="1"/>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16" name="Picture 15" descr="IPSOS_GAMECHANGERS_blue.png"/>
          <p:cNvPicPr>
            <a:picLocks noChangeAspect="1"/>
          </p:cNvPicPr>
          <p:nvPr userDrawn="1"/>
        </p:nvPicPr>
        <p:blipFill rotWithShape="1">
          <a:blip r:embed="rId4" cstate="print">
            <a:extLst>
              <a:ext uri="{28A0092B-C50C-407E-A947-70E740481C1C}">
                <a14:useLocalDpi xmlns:a14="http://schemas.microsoft.com/office/drawing/2010/main" xmlns="" val="0"/>
              </a:ext>
            </a:extLst>
          </a:blip>
          <a:srcRect l="78888" t="-9671" b="-1"/>
          <a:stretch/>
        </p:blipFill>
        <p:spPr>
          <a:xfrm>
            <a:off x="8521945" y="4594687"/>
            <a:ext cx="377327" cy="355982"/>
          </a:xfrm>
          <a:prstGeom prst="rect">
            <a:avLst/>
          </a:prstGeom>
        </p:spPr>
      </p:pic>
      <p:pic>
        <p:nvPicPr>
          <p:cNvPr id="9"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xmlns=""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44866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ill2_Bullets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lvl1pPr>
              <a:defRPr>
                <a:solidFill>
                  <a:schemeClr val="bg1"/>
                </a:solidFill>
              </a:defRPr>
            </a:lvl1p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725791" cy="442661"/>
          </a:xfrm>
        </p:spPr>
        <p:txBody>
          <a:bodyPr anchor="b">
            <a:normAutofit/>
          </a:bodyPr>
          <a:lstStyle>
            <a:lvl1pPr marL="0" indent="0">
              <a:buNone/>
              <a:defRPr sz="1900" b="0">
                <a:solidFill>
                  <a:schemeClr val="bg1"/>
                </a:solidFill>
              </a:defRPr>
            </a:lvl1pPr>
          </a:lstStyle>
          <a:p>
            <a:pPr lvl="0"/>
            <a:r>
              <a:rPr lang="en-US" dirty="0"/>
              <a:t>CLICK TO ADD TAG LINE OR BEGINNING OF TITLE</a:t>
            </a:r>
            <a:endParaRPr lang="en-GB" dirty="0"/>
          </a:p>
        </p:txBody>
      </p:sp>
      <p:pic>
        <p:nvPicPr>
          <p:cNvPr id="22" name="Picture 21" descr="IPSOS_GAMECHANGERS_blue.png"/>
          <p:cNvPicPr>
            <a:picLocks noChangeAspect="1"/>
          </p:cNvPicPr>
          <p:nvPr userDrawn="1"/>
        </p:nvPicPr>
        <p:blipFill rotWithShape="1">
          <a:blip r:embed="rId2" cstate="print">
            <a:extLst>
              <a:ext uri="{BEBA8EAE-BF5A-486C-A8C5-ECC9F3942E4B}">
                <a14:imgProps xmlns:a14="http://schemas.microsoft.com/office/drawing/2010/main" xmlns="">
                  <a14:imgLayer r:embed="rId3">
                    <a14:imgEffect>
                      <a14:brightnessContrast bright="100000"/>
                    </a14:imgEffect>
                  </a14:imgLayer>
                </a14:imgProps>
              </a:ext>
              <a:ext uri="{28A0092B-C50C-407E-A947-70E740481C1C}">
                <a14:useLocalDpi xmlns:a14="http://schemas.microsoft.com/office/drawing/2010/main" xmlns="" val="0"/>
              </a:ext>
            </a:extLst>
          </a:blip>
          <a:srcRect t="14610" r="22774"/>
          <a:stretch/>
        </p:blipFill>
        <p:spPr>
          <a:xfrm>
            <a:off x="6965726" y="4658133"/>
            <a:ext cx="1380186" cy="277168"/>
          </a:xfrm>
          <a:prstGeom prst="rect">
            <a:avLst/>
          </a:prstGeom>
        </p:spPr>
      </p:pic>
      <p:sp>
        <p:nvSpPr>
          <p:cNvPr id="14" name="TextBox 13"/>
          <p:cNvSpPr txBox="1"/>
          <p:nvPr userDrawn="1"/>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15" name="TextBox 14"/>
          <p:cNvSpPr txBox="1"/>
          <p:nvPr userDrawn="1"/>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16" name="Picture 15" descr="IPSOS_GAMECHANGERS_blue.png"/>
          <p:cNvPicPr>
            <a:picLocks noChangeAspect="1"/>
          </p:cNvPicPr>
          <p:nvPr userDrawn="1"/>
        </p:nvPicPr>
        <p:blipFill rotWithShape="1">
          <a:blip r:embed="rId4" cstate="print">
            <a:extLst>
              <a:ext uri="{28A0092B-C50C-407E-A947-70E740481C1C}">
                <a14:useLocalDpi xmlns:a14="http://schemas.microsoft.com/office/drawing/2010/main" xmlns="" val="0"/>
              </a:ext>
            </a:extLst>
          </a:blip>
          <a:srcRect l="78888" t="-9671" b="-1"/>
          <a:stretch/>
        </p:blipFill>
        <p:spPr>
          <a:xfrm>
            <a:off x="8521945" y="4594687"/>
            <a:ext cx="377327" cy="355982"/>
          </a:xfrm>
          <a:prstGeom prst="rect">
            <a:avLst/>
          </a:prstGeom>
        </p:spPr>
      </p:pic>
      <p:sp>
        <p:nvSpPr>
          <p:cNvPr id="12" name="Text Placeholder 4"/>
          <p:cNvSpPr>
            <a:spLocks noGrp="1"/>
          </p:cNvSpPr>
          <p:nvPr>
            <p:ph type="body" sz="quarter" idx="14" hasCustomPrompt="1"/>
          </p:nvPr>
        </p:nvSpPr>
        <p:spPr>
          <a:xfrm>
            <a:off x="233363" y="1399203"/>
            <a:ext cx="8653462" cy="2639397"/>
          </a:xfrm>
        </p:spPr>
        <p:txBody>
          <a:bodyPr/>
          <a:lstStyle>
            <a:lvl1pPr marL="176213" indent="-176213">
              <a:lnSpc>
                <a:spcPct val="100000"/>
              </a:lnSpc>
              <a:spcBef>
                <a:spcPts val="300"/>
              </a:spcBef>
              <a:spcAft>
                <a:spcPts val="300"/>
              </a:spcAft>
              <a:buFont typeface="Arial" panose="020B0604020202020204" pitchFamily="34" charset="0"/>
              <a:buChar char="•"/>
              <a:defRPr sz="1200" cap="none">
                <a:solidFill>
                  <a:schemeClr val="bg1"/>
                </a:solidFill>
              </a:defRPr>
            </a:lvl1pPr>
            <a:lvl2pPr marL="476250" indent="-166688">
              <a:lnSpc>
                <a:spcPct val="100000"/>
              </a:lnSpc>
              <a:spcBef>
                <a:spcPts val="300"/>
              </a:spcBef>
              <a:spcAft>
                <a:spcPts val="300"/>
              </a:spcAft>
              <a:buFont typeface="Arial" panose="020B0604020202020204" pitchFamily="34" charset="0"/>
              <a:buChar char="–"/>
              <a:tabLst/>
              <a:defRPr sz="1200">
                <a:solidFill>
                  <a:schemeClr val="bg1"/>
                </a:solidFill>
              </a:defRPr>
            </a:lvl2pPr>
            <a:lvl3pPr marL="692150" indent="-177800">
              <a:lnSpc>
                <a:spcPct val="100000"/>
              </a:lnSpc>
              <a:spcBef>
                <a:spcPts val="300"/>
              </a:spcBef>
              <a:spcAft>
                <a:spcPts val="300"/>
              </a:spcAft>
              <a:buSzPct val="85000"/>
              <a:buFont typeface="Arial" panose="020B0604020202020204" pitchFamily="34" charset="0"/>
              <a:buChar char="•"/>
              <a:defRPr sz="1200">
                <a:solidFill>
                  <a:schemeClr val="bg1"/>
                </a:solidFill>
              </a:defRPr>
            </a:lvl3pPr>
            <a:lvl5pPr marL="968375" indent="-174625">
              <a:lnSpc>
                <a:spcPct val="100000"/>
              </a:lnSpc>
              <a:spcBef>
                <a:spcPts val="300"/>
              </a:spcBef>
              <a:spcAft>
                <a:spcPts val="300"/>
              </a:spcAft>
              <a:buSzPct val="85000"/>
              <a:buFont typeface="Arial" panose="020B0604020202020204" pitchFamily="34" charset="0"/>
              <a:buChar char="-"/>
              <a:defRPr sz="1200">
                <a:solidFill>
                  <a:schemeClr val="bg1"/>
                </a:solidFill>
              </a:defRPr>
            </a:lvl5pPr>
          </a:lstStyle>
          <a:p>
            <a:pPr lvl="0"/>
            <a:r>
              <a:rPr lang="en-US" dirty="0"/>
              <a:t>First level bullet</a:t>
            </a:r>
          </a:p>
          <a:p>
            <a:pPr lvl="1"/>
            <a:r>
              <a:rPr lang="en-US" dirty="0"/>
              <a:t>Second level</a:t>
            </a:r>
          </a:p>
          <a:p>
            <a:pPr lvl="2"/>
            <a:r>
              <a:rPr lang="en-US" dirty="0"/>
              <a:t>Third level</a:t>
            </a:r>
          </a:p>
          <a:p>
            <a:pPr lvl="4"/>
            <a:r>
              <a:rPr lang="en-US" dirty="0"/>
              <a:t>Fourth level</a:t>
            </a:r>
            <a:endParaRPr lang="en-GB" dirty="0"/>
          </a:p>
        </p:txBody>
      </p:sp>
      <p:pic>
        <p:nvPicPr>
          <p:cNvPr id="9"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xmlns=""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099686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s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710396"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5" name="Text Placeholder 4"/>
          <p:cNvSpPr>
            <a:spLocks noGrp="1"/>
          </p:cNvSpPr>
          <p:nvPr>
            <p:ph type="body" sz="quarter" idx="14" hasCustomPrompt="1"/>
          </p:nvPr>
        </p:nvSpPr>
        <p:spPr>
          <a:xfrm>
            <a:off x="233363" y="1399203"/>
            <a:ext cx="8288337" cy="2639397"/>
          </a:xfrm>
        </p:spPr>
        <p:txBody>
          <a:bodyPr/>
          <a:lstStyle>
            <a:lvl1pPr marL="176213" indent="-176213">
              <a:lnSpc>
                <a:spcPct val="100000"/>
              </a:lnSpc>
              <a:spcBef>
                <a:spcPts val="300"/>
              </a:spcBef>
              <a:spcAft>
                <a:spcPts val="300"/>
              </a:spcAft>
              <a:buFont typeface="Arial" panose="020B0604020202020204" pitchFamily="34" charset="0"/>
              <a:buChar char="•"/>
              <a:defRPr sz="1200" cap="none"/>
            </a:lvl1pPr>
            <a:lvl2pPr marL="476250" indent="-166688">
              <a:lnSpc>
                <a:spcPct val="100000"/>
              </a:lnSpc>
              <a:spcBef>
                <a:spcPts val="300"/>
              </a:spcBef>
              <a:spcAft>
                <a:spcPts val="300"/>
              </a:spcAft>
              <a:buFont typeface="Arial" panose="020B0604020202020204" pitchFamily="34" charset="0"/>
              <a:buChar char="–"/>
              <a:tabLst/>
              <a:defRPr sz="1200"/>
            </a:lvl2pPr>
            <a:lvl3pPr marL="692150" indent="-177800">
              <a:lnSpc>
                <a:spcPct val="100000"/>
              </a:lnSpc>
              <a:spcBef>
                <a:spcPts val="300"/>
              </a:spcBef>
              <a:spcAft>
                <a:spcPts val="300"/>
              </a:spcAft>
              <a:buSzPct val="85000"/>
              <a:buFont typeface="Arial" panose="020B0604020202020204" pitchFamily="34" charset="0"/>
              <a:buChar char="•"/>
              <a:defRPr sz="1200"/>
            </a:lvl3pPr>
            <a:lvl5pPr marL="968375" indent="-174625">
              <a:lnSpc>
                <a:spcPct val="100000"/>
              </a:lnSpc>
              <a:spcBef>
                <a:spcPts val="300"/>
              </a:spcBef>
              <a:spcAft>
                <a:spcPts val="300"/>
              </a:spcAft>
              <a:buSzPct val="85000"/>
              <a:buFont typeface="Arial" panose="020B0604020202020204" pitchFamily="34" charset="0"/>
              <a:buChar char="-"/>
              <a:defRPr sz="1200"/>
            </a:lvl5pPr>
          </a:lstStyle>
          <a:p>
            <a:pPr lvl="0"/>
            <a:r>
              <a:rPr lang="en-US" dirty="0"/>
              <a:t>First level bullet</a:t>
            </a:r>
          </a:p>
          <a:p>
            <a:pPr lvl="1"/>
            <a:r>
              <a:rPr lang="en-US" dirty="0"/>
              <a:t>Second level</a:t>
            </a:r>
          </a:p>
          <a:p>
            <a:pPr lvl="2"/>
            <a:r>
              <a:rPr lang="en-US" dirty="0"/>
              <a:t>Third level</a:t>
            </a:r>
          </a:p>
          <a:p>
            <a:pPr lvl="4"/>
            <a:r>
              <a:rPr lang="en-US" dirty="0"/>
              <a:t>Fourth level</a:t>
            </a:r>
            <a:endParaRPr lang="en-GB" dirty="0"/>
          </a:p>
        </p:txBody>
      </p:sp>
    </p:spTree>
    <p:extLst>
      <p:ext uri="{BB962C8B-B14F-4D97-AF65-F5344CB8AC3E}">
        <p14:creationId xmlns:p14="http://schemas.microsoft.com/office/powerpoint/2010/main" xmlns="" val="31950507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Fill3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bwMode="black"/>
        <p:txBody>
          <a:bodyPr/>
          <a:lstStyle>
            <a:lvl1pPr>
              <a:defRPr baseline="0">
                <a:solidFill>
                  <a:schemeClr val="bg1"/>
                </a:solidFill>
              </a:defRPr>
            </a:lvl1pPr>
          </a:lstStyle>
          <a:p>
            <a:r>
              <a:rPr lang="en-US" dirty="0"/>
              <a:t>Click to add emphasis part of title</a:t>
            </a:r>
          </a:p>
        </p:txBody>
      </p:sp>
      <p:sp>
        <p:nvSpPr>
          <p:cNvPr id="8" name="Text Placeholder 7"/>
          <p:cNvSpPr>
            <a:spLocks noGrp="1"/>
          </p:cNvSpPr>
          <p:nvPr>
            <p:ph type="body" sz="quarter" idx="13" hasCustomPrompt="1"/>
          </p:nvPr>
        </p:nvSpPr>
        <p:spPr bwMode="black">
          <a:xfrm>
            <a:off x="232376" y="248323"/>
            <a:ext cx="6733351" cy="442661"/>
          </a:xfrm>
        </p:spPr>
        <p:txBody>
          <a:bodyPr anchor="b">
            <a:normAutofit/>
          </a:bodyPr>
          <a:lstStyle>
            <a:lvl1pPr marL="0" indent="0">
              <a:buNone/>
              <a:defRPr sz="1900" b="0" baseline="0">
                <a:solidFill>
                  <a:schemeClr val="bg1"/>
                </a:solidFill>
              </a:defRPr>
            </a:lvl1pPr>
          </a:lstStyle>
          <a:p>
            <a:pPr lvl="0"/>
            <a:r>
              <a:rPr lang="en-US" dirty="0"/>
              <a:t>CLICK TO ADD TAG LINE OR BEGINNING OF TITLE</a:t>
            </a:r>
            <a:endParaRPr lang="en-GB" dirty="0"/>
          </a:p>
        </p:txBody>
      </p:sp>
      <p:pic>
        <p:nvPicPr>
          <p:cNvPr id="20" name="Picture 19" descr="IPSOS_GAMECHANGERS_blue.png"/>
          <p:cNvPicPr>
            <a:picLocks noChangeAspect="1"/>
          </p:cNvPicPr>
          <p:nvPr userDrawn="1"/>
        </p:nvPicPr>
        <p:blipFill rotWithShape="1">
          <a:blip r:embed="rId2" cstate="print">
            <a:extLst>
              <a:ext uri="{BEBA8EAE-BF5A-486C-A8C5-ECC9F3942E4B}">
                <a14:imgProps xmlns:a14="http://schemas.microsoft.com/office/drawing/2010/main" xmlns="">
                  <a14:imgLayer r:embed="rId3">
                    <a14:imgEffect>
                      <a14:brightnessContrast bright="100000"/>
                    </a14:imgEffect>
                  </a14:imgLayer>
                </a14:imgProps>
              </a:ext>
              <a:ext uri="{28A0092B-C50C-407E-A947-70E740481C1C}">
                <a14:useLocalDpi xmlns:a14="http://schemas.microsoft.com/office/drawing/2010/main" xmlns="" val="0"/>
              </a:ext>
            </a:extLst>
          </a:blip>
          <a:srcRect t="14610" r="22774"/>
          <a:stretch/>
        </p:blipFill>
        <p:spPr bwMode="black">
          <a:xfrm>
            <a:off x="6965726" y="4658133"/>
            <a:ext cx="1380186" cy="277168"/>
          </a:xfrm>
          <a:prstGeom prst="rect">
            <a:avLst/>
          </a:prstGeom>
        </p:spPr>
      </p:pic>
      <p:sp>
        <p:nvSpPr>
          <p:cNvPr id="13" name="TextBox 12"/>
          <p:cNvSpPr txBox="1"/>
          <p:nvPr userDrawn="1"/>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15" name="TextBox 14"/>
          <p:cNvSpPr txBox="1"/>
          <p:nvPr userDrawn="1"/>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18" name="Picture 17" descr="IPSOS_GAMECHANGERS_blue.png"/>
          <p:cNvPicPr>
            <a:picLocks noChangeAspect="1"/>
          </p:cNvPicPr>
          <p:nvPr userDrawn="1"/>
        </p:nvPicPr>
        <p:blipFill rotWithShape="1">
          <a:blip r:embed="rId4" cstate="print">
            <a:extLst>
              <a:ext uri="{28A0092B-C50C-407E-A947-70E740481C1C}">
                <a14:useLocalDpi xmlns:a14="http://schemas.microsoft.com/office/drawing/2010/main" xmlns="" val="0"/>
              </a:ext>
            </a:extLst>
          </a:blip>
          <a:srcRect l="78888" t="-9671" b="-1"/>
          <a:stretch/>
        </p:blipFill>
        <p:spPr>
          <a:xfrm>
            <a:off x="8521945" y="4594687"/>
            <a:ext cx="377327" cy="355982"/>
          </a:xfrm>
          <a:prstGeom prst="rect">
            <a:avLst/>
          </a:prstGeom>
        </p:spPr>
      </p:pic>
      <p:pic>
        <p:nvPicPr>
          <p:cNvPr id="9"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xmlns=""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278644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Fill3_Text Optio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1"/>
                </a:solidFill>
              </a:defRPr>
            </a:lvl1pPr>
          </a:lstStyle>
          <a:p>
            <a:r>
              <a:rPr lang="en-US" dirty="0"/>
              <a:t>Click to add emphasis part of title</a:t>
            </a:r>
          </a:p>
        </p:txBody>
      </p:sp>
      <p:sp>
        <p:nvSpPr>
          <p:cNvPr id="8" name="Text Placeholder 7"/>
          <p:cNvSpPr>
            <a:spLocks noGrp="1"/>
          </p:cNvSpPr>
          <p:nvPr>
            <p:ph type="body" sz="quarter" idx="13" hasCustomPrompt="1"/>
          </p:nvPr>
        </p:nvSpPr>
        <p:spPr>
          <a:xfrm>
            <a:off x="232376" y="248323"/>
            <a:ext cx="6733349" cy="442661"/>
          </a:xfrm>
        </p:spPr>
        <p:txBody>
          <a:bodyPr anchor="b">
            <a:normAutofit/>
          </a:bodyPr>
          <a:lstStyle>
            <a:lvl1pPr marL="0" indent="0">
              <a:buNone/>
              <a:defRPr sz="1900" b="0">
                <a:solidFill>
                  <a:schemeClr val="bg1"/>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32377" y="1388444"/>
            <a:ext cx="7885666" cy="264300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1" name="Picture 20" descr="IPSOS_GAMECHANGERS_blue.png"/>
          <p:cNvPicPr>
            <a:picLocks noChangeAspect="1"/>
          </p:cNvPicPr>
          <p:nvPr userDrawn="1"/>
        </p:nvPicPr>
        <p:blipFill rotWithShape="1">
          <a:blip r:embed="rId2" cstate="print">
            <a:extLst>
              <a:ext uri="{BEBA8EAE-BF5A-486C-A8C5-ECC9F3942E4B}">
                <a14:imgProps xmlns:a14="http://schemas.microsoft.com/office/drawing/2010/main" xmlns="">
                  <a14:imgLayer r:embed="rId3">
                    <a14:imgEffect>
                      <a14:brightnessContrast bright="100000"/>
                    </a14:imgEffect>
                  </a14:imgLayer>
                </a14:imgProps>
              </a:ext>
              <a:ext uri="{28A0092B-C50C-407E-A947-70E740481C1C}">
                <a14:useLocalDpi xmlns:a14="http://schemas.microsoft.com/office/drawing/2010/main" xmlns="" val="0"/>
              </a:ext>
            </a:extLst>
          </a:blip>
          <a:srcRect t="14610" r="22774"/>
          <a:stretch/>
        </p:blipFill>
        <p:spPr>
          <a:xfrm>
            <a:off x="6965726" y="4658133"/>
            <a:ext cx="1380186" cy="277168"/>
          </a:xfrm>
          <a:prstGeom prst="rect">
            <a:avLst/>
          </a:prstGeom>
        </p:spPr>
      </p:pic>
      <p:sp>
        <p:nvSpPr>
          <p:cNvPr id="14" name="TextBox 13"/>
          <p:cNvSpPr txBox="1"/>
          <p:nvPr userDrawn="1"/>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15" name="TextBox 14"/>
          <p:cNvSpPr txBox="1"/>
          <p:nvPr userDrawn="1"/>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16" name="Picture 15" descr="IPSOS_GAMECHANGERS_blue.png"/>
          <p:cNvPicPr>
            <a:picLocks noChangeAspect="1"/>
          </p:cNvPicPr>
          <p:nvPr userDrawn="1"/>
        </p:nvPicPr>
        <p:blipFill rotWithShape="1">
          <a:blip r:embed="rId4" cstate="print">
            <a:extLst>
              <a:ext uri="{28A0092B-C50C-407E-A947-70E740481C1C}">
                <a14:useLocalDpi xmlns:a14="http://schemas.microsoft.com/office/drawing/2010/main" xmlns="" val="0"/>
              </a:ext>
            </a:extLst>
          </a:blip>
          <a:srcRect l="78888" t="-9671" b="-1"/>
          <a:stretch/>
        </p:blipFill>
        <p:spPr>
          <a:xfrm>
            <a:off x="8521945" y="4594687"/>
            <a:ext cx="377327" cy="355982"/>
          </a:xfrm>
          <a:prstGeom prst="rect">
            <a:avLst/>
          </a:prstGeom>
        </p:spPr>
      </p:pic>
      <p:pic>
        <p:nvPicPr>
          <p:cNvPr id="9"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xmlns=""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2469498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Fill3_Bullets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1"/>
                </a:solidFill>
              </a:defRPr>
            </a:lvl1pPr>
          </a:lstStyle>
          <a:p>
            <a:r>
              <a:rPr lang="en-US" dirty="0"/>
              <a:t>Click to add emphasis part of title</a:t>
            </a:r>
          </a:p>
        </p:txBody>
      </p:sp>
      <p:sp>
        <p:nvSpPr>
          <p:cNvPr id="8" name="Text Placeholder 7"/>
          <p:cNvSpPr>
            <a:spLocks noGrp="1"/>
          </p:cNvSpPr>
          <p:nvPr>
            <p:ph type="body" sz="quarter" idx="13" hasCustomPrompt="1"/>
          </p:nvPr>
        </p:nvSpPr>
        <p:spPr>
          <a:xfrm>
            <a:off x="232376" y="248323"/>
            <a:ext cx="6733349" cy="442661"/>
          </a:xfrm>
        </p:spPr>
        <p:txBody>
          <a:bodyPr anchor="b">
            <a:normAutofit/>
          </a:bodyPr>
          <a:lstStyle>
            <a:lvl1pPr marL="0" indent="0">
              <a:buNone/>
              <a:defRPr sz="1900" b="0">
                <a:solidFill>
                  <a:schemeClr val="bg1"/>
                </a:solidFill>
              </a:defRPr>
            </a:lvl1pPr>
          </a:lstStyle>
          <a:p>
            <a:pPr lvl="0"/>
            <a:r>
              <a:rPr lang="en-US" dirty="0"/>
              <a:t>CLICK TO ADD TAG LINE OR BEGINNING OF TITLE</a:t>
            </a:r>
            <a:endParaRPr lang="en-GB" dirty="0"/>
          </a:p>
        </p:txBody>
      </p:sp>
      <p:pic>
        <p:nvPicPr>
          <p:cNvPr id="21" name="Picture 20" descr="IPSOS_GAMECHANGERS_blue.png"/>
          <p:cNvPicPr>
            <a:picLocks noChangeAspect="1"/>
          </p:cNvPicPr>
          <p:nvPr userDrawn="1"/>
        </p:nvPicPr>
        <p:blipFill rotWithShape="1">
          <a:blip r:embed="rId2" cstate="print">
            <a:extLst>
              <a:ext uri="{BEBA8EAE-BF5A-486C-A8C5-ECC9F3942E4B}">
                <a14:imgProps xmlns:a14="http://schemas.microsoft.com/office/drawing/2010/main" xmlns="">
                  <a14:imgLayer r:embed="rId3">
                    <a14:imgEffect>
                      <a14:brightnessContrast bright="100000"/>
                    </a14:imgEffect>
                  </a14:imgLayer>
                </a14:imgProps>
              </a:ext>
              <a:ext uri="{28A0092B-C50C-407E-A947-70E740481C1C}">
                <a14:useLocalDpi xmlns:a14="http://schemas.microsoft.com/office/drawing/2010/main" xmlns="" val="0"/>
              </a:ext>
            </a:extLst>
          </a:blip>
          <a:srcRect t="14610" r="22774"/>
          <a:stretch/>
        </p:blipFill>
        <p:spPr>
          <a:xfrm>
            <a:off x="6965726" y="4658133"/>
            <a:ext cx="1380186" cy="277168"/>
          </a:xfrm>
          <a:prstGeom prst="rect">
            <a:avLst/>
          </a:prstGeom>
        </p:spPr>
      </p:pic>
      <p:sp>
        <p:nvSpPr>
          <p:cNvPr id="14" name="TextBox 13"/>
          <p:cNvSpPr txBox="1"/>
          <p:nvPr userDrawn="1"/>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15" name="TextBox 14"/>
          <p:cNvSpPr txBox="1"/>
          <p:nvPr userDrawn="1"/>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16" name="Picture 15" descr="IPSOS_GAMECHANGERS_blue.png"/>
          <p:cNvPicPr>
            <a:picLocks noChangeAspect="1"/>
          </p:cNvPicPr>
          <p:nvPr userDrawn="1"/>
        </p:nvPicPr>
        <p:blipFill rotWithShape="1">
          <a:blip r:embed="rId4" cstate="print">
            <a:extLst>
              <a:ext uri="{28A0092B-C50C-407E-A947-70E740481C1C}">
                <a14:useLocalDpi xmlns:a14="http://schemas.microsoft.com/office/drawing/2010/main" xmlns="" val="0"/>
              </a:ext>
            </a:extLst>
          </a:blip>
          <a:srcRect l="78888" t="-9671" b="-1"/>
          <a:stretch/>
        </p:blipFill>
        <p:spPr>
          <a:xfrm>
            <a:off x="8521945" y="4594687"/>
            <a:ext cx="377327" cy="355982"/>
          </a:xfrm>
          <a:prstGeom prst="rect">
            <a:avLst/>
          </a:prstGeom>
        </p:spPr>
      </p:pic>
      <p:sp>
        <p:nvSpPr>
          <p:cNvPr id="12" name="Text Placeholder 4"/>
          <p:cNvSpPr>
            <a:spLocks noGrp="1"/>
          </p:cNvSpPr>
          <p:nvPr>
            <p:ph type="body" sz="quarter" idx="14" hasCustomPrompt="1"/>
          </p:nvPr>
        </p:nvSpPr>
        <p:spPr>
          <a:xfrm>
            <a:off x="233363" y="1399203"/>
            <a:ext cx="8288337" cy="2639397"/>
          </a:xfrm>
        </p:spPr>
        <p:txBody>
          <a:bodyPr/>
          <a:lstStyle>
            <a:lvl1pPr marL="176213" indent="-176213">
              <a:lnSpc>
                <a:spcPct val="100000"/>
              </a:lnSpc>
              <a:spcBef>
                <a:spcPts val="300"/>
              </a:spcBef>
              <a:spcAft>
                <a:spcPts val="300"/>
              </a:spcAft>
              <a:buFont typeface="Arial" panose="020B0604020202020204" pitchFamily="34" charset="0"/>
              <a:buChar char="•"/>
              <a:defRPr sz="1200" cap="none">
                <a:solidFill>
                  <a:schemeClr val="bg1"/>
                </a:solidFill>
              </a:defRPr>
            </a:lvl1pPr>
            <a:lvl2pPr marL="476250" indent="-166688">
              <a:lnSpc>
                <a:spcPct val="100000"/>
              </a:lnSpc>
              <a:spcBef>
                <a:spcPts val="300"/>
              </a:spcBef>
              <a:spcAft>
                <a:spcPts val="300"/>
              </a:spcAft>
              <a:buFont typeface="Arial" panose="020B0604020202020204" pitchFamily="34" charset="0"/>
              <a:buChar char="–"/>
              <a:tabLst/>
              <a:defRPr sz="1200">
                <a:solidFill>
                  <a:schemeClr val="bg1"/>
                </a:solidFill>
              </a:defRPr>
            </a:lvl2pPr>
            <a:lvl3pPr marL="692150" indent="-177800">
              <a:lnSpc>
                <a:spcPct val="100000"/>
              </a:lnSpc>
              <a:spcBef>
                <a:spcPts val="300"/>
              </a:spcBef>
              <a:spcAft>
                <a:spcPts val="300"/>
              </a:spcAft>
              <a:buSzPct val="85000"/>
              <a:buFont typeface="Arial" panose="020B0604020202020204" pitchFamily="34" charset="0"/>
              <a:buChar char="•"/>
              <a:defRPr sz="1200">
                <a:solidFill>
                  <a:schemeClr val="bg1"/>
                </a:solidFill>
              </a:defRPr>
            </a:lvl3pPr>
            <a:lvl5pPr marL="968375" indent="-174625">
              <a:lnSpc>
                <a:spcPct val="100000"/>
              </a:lnSpc>
              <a:spcBef>
                <a:spcPts val="300"/>
              </a:spcBef>
              <a:spcAft>
                <a:spcPts val="300"/>
              </a:spcAft>
              <a:buSzPct val="85000"/>
              <a:buFont typeface="Arial" panose="020B0604020202020204" pitchFamily="34" charset="0"/>
              <a:buChar char="-"/>
              <a:defRPr sz="1200">
                <a:solidFill>
                  <a:schemeClr val="bg1"/>
                </a:solidFill>
              </a:defRPr>
            </a:lvl5pPr>
          </a:lstStyle>
          <a:p>
            <a:pPr lvl="0"/>
            <a:r>
              <a:rPr lang="en-US" dirty="0"/>
              <a:t>First level bullet</a:t>
            </a:r>
          </a:p>
          <a:p>
            <a:pPr lvl="1"/>
            <a:r>
              <a:rPr lang="en-US" dirty="0"/>
              <a:t>Second level</a:t>
            </a:r>
          </a:p>
          <a:p>
            <a:pPr lvl="2"/>
            <a:r>
              <a:rPr lang="en-US" dirty="0"/>
              <a:t>Third level</a:t>
            </a:r>
          </a:p>
          <a:p>
            <a:pPr lvl="4"/>
            <a:r>
              <a:rPr lang="en-US" dirty="0"/>
              <a:t>Fourth level</a:t>
            </a:r>
            <a:endParaRPr lang="en-GB" dirty="0"/>
          </a:p>
        </p:txBody>
      </p:sp>
      <p:pic>
        <p:nvPicPr>
          <p:cNvPr id="9"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xmlns=""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52671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Main Title - 1/3 Image">
    <p:spTree>
      <p:nvGrpSpPr>
        <p:cNvPr id="1" name=""/>
        <p:cNvGrpSpPr/>
        <p:nvPr/>
      </p:nvGrpSpPr>
      <p:grpSpPr>
        <a:xfrm>
          <a:off x="0" y="0"/>
          <a:ext cx="0" cy="0"/>
          <a:chOff x="0" y="0"/>
          <a:chExt cx="0" cy="0"/>
        </a:xfrm>
      </p:grpSpPr>
      <p:sp>
        <p:nvSpPr>
          <p:cNvPr id="5" name="Picture Placeholder 4"/>
          <p:cNvSpPr>
            <a:spLocks noGrp="1"/>
          </p:cNvSpPr>
          <p:nvPr>
            <p:ph type="pic" sz="quarter" idx="16"/>
          </p:nvPr>
        </p:nvSpPr>
        <p:spPr>
          <a:xfrm>
            <a:off x="-1" y="-8966"/>
            <a:ext cx="3740523" cy="5152466"/>
          </a:xfrm>
          <a:custGeom>
            <a:avLst/>
            <a:gdLst>
              <a:gd name="connsiteX0" fmla="*/ 0 w 4000500"/>
              <a:gd name="connsiteY0" fmla="*/ 0 h 5143500"/>
              <a:gd name="connsiteX1" fmla="*/ 4000500 w 4000500"/>
              <a:gd name="connsiteY1" fmla="*/ 0 h 5143500"/>
              <a:gd name="connsiteX2" fmla="*/ 4000500 w 4000500"/>
              <a:gd name="connsiteY2" fmla="*/ 5143500 h 5143500"/>
              <a:gd name="connsiteX3" fmla="*/ 0 w 4000500"/>
              <a:gd name="connsiteY3" fmla="*/ 5143500 h 5143500"/>
              <a:gd name="connsiteX4" fmla="*/ 0 w 4000500"/>
              <a:gd name="connsiteY4" fmla="*/ 0 h 5143500"/>
              <a:gd name="connsiteX0" fmla="*/ 0 w 4000500"/>
              <a:gd name="connsiteY0" fmla="*/ 0 h 5143500"/>
              <a:gd name="connsiteX1" fmla="*/ 432547 w 4000500"/>
              <a:gd name="connsiteY1" fmla="*/ 8964 h 5143500"/>
              <a:gd name="connsiteX2" fmla="*/ 4000500 w 4000500"/>
              <a:gd name="connsiteY2" fmla="*/ 5143500 h 5143500"/>
              <a:gd name="connsiteX3" fmla="*/ 0 w 4000500"/>
              <a:gd name="connsiteY3" fmla="*/ 5143500 h 5143500"/>
              <a:gd name="connsiteX4" fmla="*/ 0 w 4000500"/>
              <a:gd name="connsiteY4" fmla="*/ 0 h 5143500"/>
              <a:gd name="connsiteX0" fmla="*/ 0 w 3740523"/>
              <a:gd name="connsiteY0" fmla="*/ 0 h 5143500"/>
              <a:gd name="connsiteX1" fmla="*/ 432547 w 3740523"/>
              <a:gd name="connsiteY1" fmla="*/ 8964 h 5143500"/>
              <a:gd name="connsiteX2" fmla="*/ 3740523 w 3740523"/>
              <a:gd name="connsiteY2" fmla="*/ 5143500 h 5143500"/>
              <a:gd name="connsiteX3" fmla="*/ 0 w 3740523"/>
              <a:gd name="connsiteY3" fmla="*/ 5143500 h 5143500"/>
              <a:gd name="connsiteX4" fmla="*/ 0 w 3740523"/>
              <a:gd name="connsiteY4" fmla="*/ 0 h 5143500"/>
              <a:gd name="connsiteX0" fmla="*/ 0 w 3740523"/>
              <a:gd name="connsiteY0" fmla="*/ 0 h 5143500"/>
              <a:gd name="connsiteX1" fmla="*/ 441511 w 3740523"/>
              <a:gd name="connsiteY1" fmla="*/ 17929 h 5143500"/>
              <a:gd name="connsiteX2" fmla="*/ 3740523 w 3740523"/>
              <a:gd name="connsiteY2" fmla="*/ 5143500 h 5143500"/>
              <a:gd name="connsiteX3" fmla="*/ 0 w 3740523"/>
              <a:gd name="connsiteY3" fmla="*/ 5143500 h 5143500"/>
              <a:gd name="connsiteX4" fmla="*/ 0 w 3740523"/>
              <a:gd name="connsiteY4" fmla="*/ 0 h 5143500"/>
              <a:gd name="connsiteX0" fmla="*/ 0 w 3740523"/>
              <a:gd name="connsiteY0" fmla="*/ 8966 h 5152466"/>
              <a:gd name="connsiteX1" fmla="*/ 441511 w 3740523"/>
              <a:gd name="connsiteY1" fmla="*/ 0 h 5152466"/>
              <a:gd name="connsiteX2" fmla="*/ 3740523 w 3740523"/>
              <a:gd name="connsiteY2" fmla="*/ 5152466 h 5152466"/>
              <a:gd name="connsiteX3" fmla="*/ 0 w 3740523"/>
              <a:gd name="connsiteY3" fmla="*/ 5152466 h 5152466"/>
              <a:gd name="connsiteX4" fmla="*/ 0 w 3740523"/>
              <a:gd name="connsiteY4" fmla="*/ 8966 h 51524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523" h="5152466">
                <a:moveTo>
                  <a:pt x="0" y="8966"/>
                </a:moveTo>
                <a:lnTo>
                  <a:pt x="441511" y="0"/>
                </a:lnTo>
                <a:lnTo>
                  <a:pt x="3740523" y="5152466"/>
                </a:lnTo>
                <a:lnTo>
                  <a:pt x="0" y="5152466"/>
                </a:lnTo>
                <a:lnTo>
                  <a:pt x="0" y="8966"/>
                </a:lnTo>
                <a:close/>
              </a:path>
            </a:pathLst>
          </a:custGeom>
        </p:spPr>
        <p:txBody>
          <a:bodyPr/>
          <a:lstStyle/>
          <a:p>
            <a:r>
              <a:rPr lang="en-US"/>
              <a:t>Click icon to add picture</a:t>
            </a:r>
            <a:endParaRPr lang="en-GB"/>
          </a:p>
        </p:txBody>
      </p:sp>
      <p:sp>
        <p:nvSpPr>
          <p:cNvPr id="2" name="Title 1"/>
          <p:cNvSpPr>
            <a:spLocks noGrp="1"/>
          </p:cNvSpPr>
          <p:nvPr>
            <p:ph type="ctrTitle" hasCustomPrompt="1"/>
          </p:nvPr>
        </p:nvSpPr>
        <p:spPr>
          <a:xfrm>
            <a:off x="4176000" y="2152234"/>
            <a:ext cx="4699059" cy="508645"/>
          </a:xfrm>
        </p:spPr>
        <p:txBody>
          <a:bodyPr anchor="ctr"/>
          <a:lstStyle>
            <a:lvl1pPr>
              <a:defRPr sz="3700" baseline="0"/>
            </a:lvl1pPr>
          </a:lstStyle>
          <a:p>
            <a:r>
              <a:rPr lang="en-US" dirty="0"/>
              <a:t>Impact word(s)</a:t>
            </a:r>
          </a:p>
        </p:txBody>
      </p:sp>
      <p:sp>
        <p:nvSpPr>
          <p:cNvPr id="3" name="Subtitle 2"/>
          <p:cNvSpPr>
            <a:spLocks noGrp="1"/>
          </p:cNvSpPr>
          <p:nvPr>
            <p:ph type="subTitle" idx="1" hasCustomPrompt="1"/>
          </p:nvPr>
        </p:nvSpPr>
        <p:spPr>
          <a:xfrm>
            <a:off x="4176000" y="2864332"/>
            <a:ext cx="4699059" cy="1332300"/>
          </a:xfrm>
        </p:spPr>
        <p:txBody>
          <a:bodyPr/>
          <a:lstStyle>
            <a:lvl1pPr marL="0" indent="0" algn="l">
              <a:buNone/>
              <a:defRPr baseline="0">
                <a:solidFill>
                  <a:schemeClr val="bg2">
                    <a:lumMod val="75000"/>
                  </a:schemeClr>
                </a:solidFill>
              </a:defRPr>
            </a:lvl1pPr>
            <a:lvl2pPr marL="3240" indent="0" algn="l">
              <a:spcBef>
                <a:spcPts val="0"/>
              </a:spcBef>
              <a:buNone/>
              <a:tabLst/>
              <a:defRPr baseline="0">
                <a:solidFill>
                  <a:schemeClr val="bg2">
                    <a:lumMod val="75000"/>
                  </a:schemeClr>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Presenter Name</a:t>
            </a:r>
          </a:p>
          <a:p>
            <a:pPr lvl="1"/>
            <a:r>
              <a:rPr lang="en-US" dirty="0"/>
              <a:t>Job title, date, or other relevant presenter info</a:t>
            </a:r>
          </a:p>
        </p:txBody>
      </p:sp>
      <p:sp>
        <p:nvSpPr>
          <p:cNvPr id="20" name="Text Placeholder 19"/>
          <p:cNvSpPr>
            <a:spLocks noGrp="1"/>
          </p:cNvSpPr>
          <p:nvPr>
            <p:ph type="body" sz="quarter" idx="13" hasCustomPrompt="1"/>
          </p:nvPr>
        </p:nvSpPr>
        <p:spPr>
          <a:xfrm>
            <a:off x="4176000" y="1389063"/>
            <a:ext cx="4699059" cy="637454"/>
          </a:xfrm>
        </p:spPr>
        <p:txBody>
          <a:bodyPr anchor="b">
            <a:normAutofit/>
          </a:bodyPr>
          <a:lstStyle>
            <a:lvl1pPr>
              <a:defRPr sz="2200" b="0" cap="none" baseline="0">
                <a:solidFill>
                  <a:schemeClr val="bg2"/>
                </a:solidFill>
              </a:defRPr>
            </a:lvl1pPr>
          </a:lstStyle>
          <a:p>
            <a:pPr lvl="0"/>
            <a:r>
              <a:rPr lang="en-US" dirty="0"/>
              <a:t>Full presentation title</a:t>
            </a:r>
            <a:endParaRPr lang="en-GB" dirty="0"/>
          </a:p>
        </p:txBody>
      </p:sp>
      <p:sp>
        <p:nvSpPr>
          <p:cNvPr id="7" name="Picture Placeholder 6"/>
          <p:cNvSpPr>
            <a:spLocks noGrp="1"/>
          </p:cNvSpPr>
          <p:nvPr>
            <p:ph type="pic" sz="quarter" idx="15" hasCustomPrompt="1"/>
          </p:nvPr>
        </p:nvSpPr>
        <p:spPr>
          <a:xfrm>
            <a:off x="7689036" y="672878"/>
            <a:ext cx="1165276" cy="633412"/>
          </a:xfrm>
          <a:solidFill>
            <a:schemeClr val="bg1"/>
          </a:solidFill>
        </p:spPr>
        <p:txBody>
          <a:bodyPr/>
          <a:lstStyle>
            <a:lvl1pPr algn="ctr">
              <a:defRPr sz="1400"/>
            </a:lvl1pPr>
          </a:lstStyle>
          <a:p>
            <a:r>
              <a:rPr lang="en-GB" dirty="0"/>
              <a:t>Client Logo</a:t>
            </a:r>
            <a:br>
              <a:rPr lang="en-GB" dirty="0"/>
            </a:br>
            <a:r>
              <a:rPr lang="en-GB" dirty="0"/>
              <a:t>(delete if unused)</a:t>
            </a:r>
          </a:p>
        </p:txBody>
      </p:sp>
      <p:sp>
        <p:nvSpPr>
          <p:cNvPr id="11" name="Slide Number Placeholder 5"/>
          <p:cNvSpPr>
            <a:spLocks noGrp="1"/>
          </p:cNvSpPr>
          <p:nvPr>
            <p:ph type="sldNum" sz="quarter" idx="12"/>
          </p:nvPr>
        </p:nvSpPr>
        <p:spPr>
          <a:xfrm>
            <a:off x="247311" y="4627422"/>
            <a:ext cx="560381" cy="260192"/>
          </a:xfrm>
          <a:prstGeom prst="rect">
            <a:avLst/>
          </a:prstGeom>
        </p:spPr>
        <p:txBody>
          <a:bodyPr lIns="0" tIns="0" rIns="0" bIns="0" anchor="b"/>
          <a:lstStyle>
            <a:lvl1pPr>
              <a:defRPr sz="800">
                <a:solidFill>
                  <a:schemeClr val="bg1">
                    <a:lumMod val="95000"/>
                  </a:schemeClr>
                </a:solidFill>
              </a:defRPr>
            </a:lvl1pPr>
          </a:lstStyle>
          <a:p>
            <a:fld id="{7F034911-0302-4AAB-AEF0-815419E29289}" type="slidenum">
              <a:rPr lang="en-US" smtClean="0"/>
              <a:pPr/>
              <a:t>‹#›</a:t>
            </a:fld>
            <a:endParaRPr lang="en-US"/>
          </a:p>
        </p:txBody>
      </p:sp>
      <p:sp>
        <p:nvSpPr>
          <p:cNvPr id="14" name="Footer Placeholder 10"/>
          <p:cNvSpPr>
            <a:spLocks noGrp="1"/>
          </p:cNvSpPr>
          <p:nvPr>
            <p:ph type="ftr" sz="quarter" idx="11"/>
          </p:nvPr>
        </p:nvSpPr>
        <p:spPr>
          <a:xfrm>
            <a:off x="4176000" y="4031450"/>
            <a:ext cx="4699059" cy="595972"/>
          </a:xfrm>
          <a:prstGeom prst="rect">
            <a:avLst/>
          </a:prstGeom>
        </p:spPr>
        <p:txBody>
          <a:bodyPr lIns="0" tIns="0" rIns="0" bIns="0"/>
          <a:lstStyle>
            <a:lvl1pPr>
              <a:defRPr sz="1000">
                <a:solidFill>
                  <a:schemeClr val="accent4">
                    <a:lumMod val="75000"/>
                  </a:schemeClr>
                </a:solidFill>
              </a:defRPr>
            </a:lvl1pPr>
          </a:lstStyle>
          <a:p>
            <a:r>
              <a:rPr lang="en-GB" dirty="0"/>
              <a:t>© 2015 Ipsos.  All rights reserved. Contains Ipsos' Confidential and Proprietary information and may not be disclosed or reproduced without the prior written consent of Ipsos.</a:t>
            </a:r>
          </a:p>
        </p:txBody>
      </p:sp>
      <p:sp>
        <p:nvSpPr>
          <p:cNvPr id="21" name="TextBox 20"/>
          <p:cNvSpPr txBox="1"/>
          <p:nvPr userDrawn="1"/>
        </p:nvSpPr>
        <p:spPr>
          <a:xfrm>
            <a:off x="239634" y="4686827"/>
            <a:ext cx="307188" cy="238005"/>
          </a:xfrm>
          <a:prstGeom prst="rect">
            <a:avLst/>
          </a:prstGeom>
        </p:spPr>
        <p:txBody>
          <a:bodyPr vert="horz" wrap="none" lIns="0" tIns="0" rIns="0" bIns="0" rtlCol="0" anchor="b">
            <a:normAutofit/>
          </a:bodyPr>
          <a:lstStyle/>
          <a:p>
            <a:pPr>
              <a:lnSpc>
                <a:spcPct val="85000"/>
              </a:lnSpc>
              <a:spcBef>
                <a:spcPts val="204"/>
              </a:spcBef>
            </a:pPr>
            <a:fld id="{01990C03-C3A3-48FE-AF6D-3AE397C89625}" type="slidenum">
              <a:rPr lang="en-GB" sz="1000">
                <a:solidFill>
                  <a:schemeClr val="bg1"/>
                </a:solidFill>
              </a:rPr>
              <a:pPr>
                <a:lnSpc>
                  <a:spcPct val="85000"/>
                </a:lnSpc>
                <a:spcBef>
                  <a:spcPts val="204"/>
                </a:spcBef>
              </a:pPr>
              <a:t>‹#›</a:t>
            </a:fld>
            <a:endParaRPr lang="en-GB" sz="1000" dirty="0">
              <a:solidFill>
                <a:schemeClr val="bg1"/>
              </a:solidFill>
            </a:endParaRPr>
          </a:p>
        </p:txBody>
      </p:sp>
      <p:sp>
        <p:nvSpPr>
          <p:cNvPr id="12" name="TextBox 11"/>
          <p:cNvSpPr txBox="1"/>
          <p:nvPr userDrawn="1"/>
        </p:nvSpPr>
        <p:spPr>
          <a:xfrm>
            <a:off x="468842" y="4557932"/>
            <a:ext cx="1280160" cy="443133"/>
          </a:xfrm>
          <a:prstGeom prst="rect">
            <a:avLst/>
          </a:prstGeom>
          <a:solidFill>
            <a:schemeClr val="bg1"/>
          </a:solidFill>
        </p:spPr>
        <p:txBody>
          <a:bodyPr vert="horz" wrap="square" lIns="0" tIns="0" rIns="0" bIns="0" rtlCol="0">
            <a:spAutoFit/>
          </a:bodyPr>
          <a:lstStyle/>
          <a:p>
            <a:pPr marL="4763"/>
            <a:endParaRPr lang="bs-Latn-BA" sz="1100" dirty="0"/>
          </a:p>
        </p:txBody>
      </p:sp>
    </p:spTree>
    <p:extLst>
      <p:ext uri="{BB962C8B-B14F-4D97-AF65-F5344CB8AC3E}">
        <p14:creationId xmlns:p14="http://schemas.microsoft.com/office/powerpoint/2010/main" xmlns="" val="37751068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ac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bg1"/>
                </a:solidFill>
              </a:defRPr>
            </a:lvl1pPr>
          </a:lstStyle>
          <a:p>
            <a:r>
              <a:rPr lang="en-US" dirty="0"/>
              <a:t>Click to add emphasis part of title</a:t>
            </a:r>
          </a:p>
        </p:txBody>
      </p:sp>
      <p:pic>
        <p:nvPicPr>
          <p:cNvPr id="20" name="Picture 19" descr="IPSOS_GAMECHANGERS_blue.png"/>
          <p:cNvPicPr>
            <a:picLocks noChangeAspect="1"/>
          </p:cNvPicPr>
          <p:nvPr userDrawn="1"/>
        </p:nvPicPr>
        <p:blipFill rotWithShape="1">
          <a:blip r:embed="rId2" cstate="print">
            <a:extLst>
              <a:ext uri="{BEBA8EAE-BF5A-486C-A8C5-ECC9F3942E4B}">
                <a14:imgProps xmlns:a14="http://schemas.microsoft.com/office/drawing/2010/main" xmlns="">
                  <a14:imgLayer r:embed="rId3">
                    <a14:imgEffect>
                      <a14:brightnessContrast bright="100000"/>
                    </a14:imgEffect>
                  </a14:imgLayer>
                </a14:imgProps>
              </a:ext>
              <a:ext uri="{28A0092B-C50C-407E-A947-70E740481C1C}">
                <a14:useLocalDpi xmlns:a14="http://schemas.microsoft.com/office/drawing/2010/main" xmlns="" val="0"/>
              </a:ext>
            </a:extLst>
          </a:blip>
          <a:srcRect t="14610" r="22774"/>
          <a:stretch/>
        </p:blipFill>
        <p:spPr>
          <a:xfrm>
            <a:off x="6965726" y="4658133"/>
            <a:ext cx="1380186" cy="277168"/>
          </a:xfrm>
          <a:prstGeom prst="rect">
            <a:avLst/>
          </a:prstGeom>
        </p:spPr>
      </p:pic>
      <p:sp>
        <p:nvSpPr>
          <p:cNvPr id="21" name="TextBox 20"/>
          <p:cNvSpPr txBox="1"/>
          <p:nvPr userDrawn="1"/>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22" name="TextBox 21"/>
          <p:cNvSpPr txBox="1"/>
          <p:nvPr userDrawn="1"/>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23" name="Picture 22" descr="IPSOS_GAMECHANGERS_blue.png"/>
          <p:cNvPicPr>
            <a:picLocks noChangeAspect="1"/>
          </p:cNvPicPr>
          <p:nvPr userDrawn="1"/>
        </p:nvPicPr>
        <p:blipFill rotWithShape="1">
          <a:blip r:embed="rId4" cstate="print">
            <a:extLst>
              <a:ext uri="{28A0092B-C50C-407E-A947-70E740481C1C}">
                <a14:useLocalDpi xmlns:a14="http://schemas.microsoft.com/office/drawing/2010/main" xmlns="" val="0"/>
              </a:ext>
            </a:extLst>
          </a:blip>
          <a:srcRect l="78888" t="-9671" b="-1"/>
          <a:stretch/>
        </p:blipFill>
        <p:spPr>
          <a:xfrm>
            <a:off x="8521945" y="4594687"/>
            <a:ext cx="377327" cy="355982"/>
          </a:xfrm>
          <a:prstGeom prst="rect">
            <a:avLst/>
          </a:prstGeom>
        </p:spPr>
      </p:pic>
      <p:sp>
        <p:nvSpPr>
          <p:cNvPr id="6" name="Picture Placeholder 5"/>
          <p:cNvSpPr>
            <a:spLocks noGrp="1"/>
          </p:cNvSpPr>
          <p:nvPr>
            <p:ph type="pic" sz="quarter" idx="10"/>
          </p:nvPr>
        </p:nvSpPr>
        <p:spPr>
          <a:xfrm>
            <a:off x="743381" y="1622613"/>
            <a:ext cx="1211263" cy="1209675"/>
          </a:xfrm>
          <a:prstGeom prst="ellipse">
            <a:avLst/>
          </a:prstGeom>
        </p:spPr>
        <p:txBody>
          <a:bodyPr/>
          <a:lstStyle>
            <a:lvl1pPr>
              <a:defRPr>
                <a:solidFill>
                  <a:schemeClr val="bg1"/>
                </a:solidFill>
              </a:defRPr>
            </a:lvl1pPr>
          </a:lstStyle>
          <a:p>
            <a:r>
              <a:rPr lang="en-US"/>
              <a:t>Click icon to add picture</a:t>
            </a:r>
            <a:endParaRPr lang="en-GB" dirty="0"/>
          </a:p>
        </p:txBody>
      </p:sp>
      <p:sp>
        <p:nvSpPr>
          <p:cNvPr id="16" name="Picture Placeholder 5"/>
          <p:cNvSpPr>
            <a:spLocks noGrp="1"/>
          </p:cNvSpPr>
          <p:nvPr>
            <p:ph type="pic" sz="quarter" idx="11"/>
          </p:nvPr>
        </p:nvSpPr>
        <p:spPr>
          <a:xfrm>
            <a:off x="3818226" y="1622613"/>
            <a:ext cx="1211263" cy="1209675"/>
          </a:xfrm>
          <a:prstGeom prst="ellipse">
            <a:avLst/>
          </a:prstGeom>
        </p:spPr>
        <p:txBody>
          <a:bodyPr/>
          <a:lstStyle>
            <a:lvl1pPr>
              <a:defRPr>
                <a:solidFill>
                  <a:schemeClr val="bg1"/>
                </a:solidFill>
              </a:defRPr>
            </a:lvl1pPr>
          </a:lstStyle>
          <a:p>
            <a:r>
              <a:rPr lang="en-US"/>
              <a:t>Click icon to add picture</a:t>
            </a:r>
            <a:endParaRPr lang="en-GB" dirty="0"/>
          </a:p>
        </p:txBody>
      </p:sp>
      <p:sp>
        <p:nvSpPr>
          <p:cNvPr id="19" name="Picture Placeholder 5"/>
          <p:cNvSpPr>
            <a:spLocks noGrp="1"/>
          </p:cNvSpPr>
          <p:nvPr>
            <p:ph type="pic" sz="quarter" idx="12"/>
          </p:nvPr>
        </p:nvSpPr>
        <p:spPr>
          <a:xfrm>
            <a:off x="6893072" y="1622613"/>
            <a:ext cx="1211263" cy="1209675"/>
          </a:xfrm>
          <a:prstGeom prst="ellipse">
            <a:avLst/>
          </a:prstGeom>
        </p:spPr>
        <p:txBody>
          <a:bodyPr/>
          <a:lstStyle>
            <a:lvl1pPr>
              <a:defRPr>
                <a:solidFill>
                  <a:schemeClr val="bg1"/>
                </a:solidFill>
              </a:defRPr>
            </a:lvl1pPr>
          </a:lstStyle>
          <a:p>
            <a:r>
              <a:rPr lang="en-US"/>
              <a:t>Click icon to add picture</a:t>
            </a:r>
            <a:endParaRPr lang="en-GB" dirty="0"/>
          </a:p>
        </p:txBody>
      </p:sp>
      <p:pic>
        <p:nvPicPr>
          <p:cNvPr id="10"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xmlns=""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80404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with Blin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p>
            <a:r>
              <a:rPr lang="en-US" dirty="0"/>
              <a:t>Click to add emphasis part of title</a:t>
            </a:r>
            <a:endParaRPr lang="en-GB" dirty="0"/>
          </a:p>
        </p:txBody>
      </p:sp>
      <p:sp>
        <p:nvSpPr>
          <p:cNvPr id="11" name="Text Placeholder 7"/>
          <p:cNvSpPr>
            <a:spLocks noGrp="1"/>
          </p:cNvSpPr>
          <p:nvPr>
            <p:ph type="body" sz="quarter" idx="13" hasCustomPrompt="1"/>
          </p:nvPr>
        </p:nvSpPr>
        <p:spPr>
          <a:xfrm>
            <a:off x="234000" y="248323"/>
            <a:ext cx="7887670"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grpSp>
        <p:nvGrpSpPr>
          <p:cNvPr id="88" name="Group 87"/>
          <p:cNvGrpSpPr/>
          <p:nvPr userDrawn="1"/>
        </p:nvGrpSpPr>
        <p:grpSpPr>
          <a:xfrm>
            <a:off x="8252496" y="2571750"/>
            <a:ext cx="891505" cy="2571750"/>
            <a:chOff x="12130881" y="3781425"/>
            <a:chExt cx="1310482" cy="3781425"/>
          </a:xfrm>
        </p:grpSpPr>
        <p:sp>
          <p:nvSpPr>
            <p:cNvPr id="89" name="Oval 88"/>
            <p:cNvSpPr>
              <a:spLocks/>
            </p:cNvSpPr>
            <p:nvPr/>
          </p:nvSpPr>
          <p:spPr bwMode="auto">
            <a:xfrm rot="3900000" flipH="1">
              <a:off x="12448596" y="5001406"/>
              <a:ext cx="698400" cy="697635"/>
            </a:xfrm>
            <a:prstGeom prst="ellipse">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90" name="Oval 89"/>
            <p:cNvSpPr/>
            <p:nvPr/>
          </p:nvSpPr>
          <p:spPr>
            <a:xfrm>
              <a:off x="12613164" y="4367456"/>
              <a:ext cx="411286" cy="41128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1" name="Oval 90"/>
            <p:cNvSpPr/>
            <p:nvPr/>
          </p:nvSpPr>
          <p:spPr>
            <a:xfrm>
              <a:off x="12346781" y="4200525"/>
              <a:ext cx="172831" cy="17283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2" name="Right Triangle 91"/>
            <p:cNvSpPr/>
            <p:nvPr/>
          </p:nvSpPr>
          <p:spPr>
            <a:xfrm flipH="1">
              <a:off x="12130881" y="3781425"/>
              <a:ext cx="1310482" cy="3781425"/>
            </a:xfrm>
            <a:prstGeom prst="rtTriangl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3" name="Picture 92" descr="IPSOS_GAMECHANGERS_blue.png"/>
            <p:cNvPicPr>
              <a:picLocks noChangeAspect="1"/>
            </p:cNvPicPr>
            <p:nvPr/>
          </p:nvPicPr>
          <p:blipFill rotWithShape="1">
            <a:blip r:embed="rId2" cstate="print">
              <a:extLst>
                <a:ext uri="{28A0092B-C50C-407E-A947-70E740481C1C}">
                  <a14:useLocalDpi xmlns:a14="http://schemas.microsoft.com/office/drawing/2010/main" xmlns="" val="0"/>
                </a:ext>
              </a:extLst>
            </a:blip>
            <a:srcRect l="78888" t="-9671" b="-1"/>
            <a:stretch/>
          </p:blipFill>
          <p:spPr>
            <a:xfrm>
              <a:off x="12526963" y="6755928"/>
              <a:ext cx="554656" cy="523425"/>
            </a:xfrm>
            <a:prstGeom prst="rect">
              <a:avLst/>
            </a:prstGeom>
          </p:spPr>
        </p:pic>
        <p:sp>
          <p:nvSpPr>
            <p:cNvPr id="94" name="Oval 24"/>
            <p:cNvSpPr>
              <a:spLocks/>
            </p:cNvSpPr>
            <p:nvPr/>
          </p:nvSpPr>
          <p:spPr bwMode="auto">
            <a:xfrm rot="3900000" flipH="1">
              <a:off x="12429978" y="5491320"/>
              <a:ext cx="763902" cy="754332"/>
            </a:xfrm>
            <a:custGeom>
              <a:avLst/>
              <a:gdLst/>
              <a:ahLst/>
              <a:cxnLst/>
              <a:rect l="l" t="t" r="r" b="b"/>
              <a:pathLst>
                <a:path w="763902" h="754332">
                  <a:moveTo>
                    <a:pt x="763902" y="138227"/>
                  </a:moveTo>
                  <a:cubicBezTo>
                    <a:pt x="683802" y="52832"/>
                    <a:pt x="569760" y="0"/>
                    <a:pt x="443365" y="0"/>
                  </a:cubicBezTo>
                  <a:cubicBezTo>
                    <a:pt x="198502" y="0"/>
                    <a:pt x="-1" y="198284"/>
                    <a:pt x="0" y="442881"/>
                  </a:cubicBezTo>
                  <a:cubicBezTo>
                    <a:pt x="-1" y="564384"/>
                    <a:pt x="48982" y="674459"/>
                    <a:pt x="128444" y="754332"/>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xmlns="" val="2202370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amp; Blin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2376" y="248323"/>
            <a:ext cx="6725791"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47650" y="1388443"/>
            <a:ext cx="7870391" cy="264300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36" name="Group 35"/>
          <p:cNvGrpSpPr/>
          <p:nvPr userDrawn="1"/>
        </p:nvGrpSpPr>
        <p:grpSpPr>
          <a:xfrm>
            <a:off x="8252496" y="2571750"/>
            <a:ext cx="891505" cy="2571750"/>
            <a:chOff x="12130881" y="3781425"/>
            <a:chExt cx="1310482" cy="3781425"/>
          </a:xfrm>
        </p:grpSpPr>
        <p:sp>
          <p:nvSpPr>
            <p:cNvPr id="37" name="Oval 36"/>
            <p:cNvSpPr>
              <a:spLocks/>
            </p:cNvSpPr>
            <p:nvPr/>
          </p:nvSpPr>
          <p:spPr bwMode="auto">
            <a:xfrm rot="3900000" flipH="1">
              <a:off x="12448596" y="5001406"/>
              <a:ext cx="698400" cy="697635"/>
            </a:xfrm>
            <a:prstGeom prst="ellipse">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38" name="Oval 37"/>
            <p:cNvSpPr/>
            <p:nvPr/>
          </p:nvSpPr>
          <p:spPr>
            <a:xfrm>
              <a:off x="12613164" y="4367456"/>
              <a:ext cx="411286" cy="41128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Oval 38"/>
            <p:cNvSpPr/>
            <p:nvPr/>
          </p:nvSpPr>
          <p:spPr>
            <a:xfrm>
              <a:off x="12346781" y="4200525"/>
              <a:ext cx="172831" cy="17283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Right Triangle 39"/>
            <p:cNvSpPr/>
            <p:nvPr/>
          </p:nvSpPr>
          <p:spPr>
            <a:xfrm flipH="1">
              <a:off x="12130881" y="3781425"/>
              <a:ext cx="1310482" cy="3781425"/>
            </a:xfrm>
            <a:prstGeom prst="rtTriangl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1" name="Picture 40" descr="IPSOS_GAMECHANGERS_blue.png"/>
            <p:cNvPicPr>
              <a:picLocks noChangeAspect="1"/>
            </p:cNvPicPr>
            <p:nvPr/>
          </p:nvPicPr>
          <p:blipFill rotWithShape="1">
            <a:blip r:embed="rId2" cstate="print">
              <a:extLst>
                <a:ext uri="{28A0092B-C50C-407E-A947-70E740481C1C}">
                  <a14:useLocalDpi xmlns:a14="http://schemas.microsoft.com/office/drawing/2010/main" xmlns="" val="0"/>
                </a:ext>
              </a:extLst>
            </a:blip>
            <a:srcRect l="78888" t="-9671" b="-1"/>
            <a:stretch/>
          </p:blipFill>
          <p:spPr>
            <a:xfrm>
              <a:off x="12526963" y="6755928"/>
              <a:ext cx="554656" cy="523425"/>
            </a:xfrm>
            <a:prstGeom prst="rect">
              <a:avLst/>
            </a:prstGeom>
          </p:spPr>
        </p:pic>
        <p:sp>
          <p:nvSpPr>
            <p:cNvPr id="42" name="Oval 24"/>
            <p:cNvSpPr>
              <a:spLocks/>
            </p:cNvSpPr>
            <p:nvPr/>
          </p:nvSpPr>
          <p:spPr bwMode="auto">
            <a:xfrm rot="3900000" flipH="1">
              <a:off x="12429978" y="5491320"/>
              <a:ext cx="763902" cy="754332"/>
            </a:xfrm>
            <a:custGeom>
              <a:avLst/>
              <a:gdLst/>
              <a:ahLst/>
              <a:cxnLst/>
              <a:rect l="l" t="t" r="r" b="b"/>
              <a:pathLst>
                <a:path w="763902" h="754332">
                  <a:moveTo>
                    <a:pt x="763902" y="138227"/>
                  </a:moveTo>
                  <a:cubicBezTo>
                    <a:pt x="683802" y="52832"/>
                    <a:pt x="569760" y="0"/>
                    <a:pt x="443365" y="0"/>
                  </a:cubicBezTo>
                  <a:cubicBezTo>
                    <a:pt x="198502" y="0"/>
                    <a:pt x="-1" y="198284"/>
                    <a:pt x="0" y="442881"/>
                  </a:cubicBezTo>
                  <a:cubicBezTo>
                    <a:pt x="-1" y="564384"/>
                    <a:pt x="48982" y="674459"/>
                    <a:pt x="128444" y="754332"/>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xmlns="" val="371321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ographi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46971" cy="461548"/>
          </a:xfrm>
        </p:spPr>
        <p:txBody>
          <a:bodyPr/>
          <a:lstStyle>
            <a:lvl1pPr>
              <a:defRPr baseline="0"/>
            </a:lvl1pPr>
          </a:lstStyle>
          <a:p>
            <a:r>
              <a:rPr lang="en-US" dirty="0"/>
              <a:t>Click to add emphasis part of title</a:t>
            </a:r>
          </a:p>
        </p:txBody>
      </p:sp>
      <p:sp>
        <p:nvSpPr>
          <p:cNvPr id="8" name="Text Placeholder 7"/>
          <p:cNvSpPr>
            <a:spLocks noGrp="1"/>
          </p:cNvSpPr>
          <p:nvPr>
            <p:ph type="body" sz="quarter" idx="13" hasCustomPrompt="1"/>
          </p:nvPr>
        </p:nvSpPr>
        <p:spPr>
          <a:xfrm>
            <a:off x="234000" y="243073"/>
            <a:ext cx="6718167" cy="442661"/>
          </a:xfrm>
        </p:spPr>
        <p:txBody>
          <a:bodyPr anchor="b">
            <a:normAutofit/>
          </a:bodyPr>
          <a:lstStyle>
            <a:lvl1pPr marL="0" indent="0">
              <a:buNone/>
              <a:defRPr sz="1900" b="0" baseline="0">
                <a:solidFill>
                  <a:schemeClr val="bg2"/>
                </a:solidFill>
              </a:defRPr>
            </a:lvl1pPr>
          </a:lstStyle>
          <a:p>
            <a:pPr lvl="0"/>
            <a:r>
              <a:rPr lang="en-US" dirty="0"/>
              <a:t>CLICK TO ADD TAG LINE OR BEGINNING OF TITLE</a:t>
            </a:r>
            <a:endParaRPr lang="en-GB" dirty="0"/>
          </a:p>
        </p:txBody>
      </p:sp>
      <p:sp>
        <p:nvSpPr>
          <p:cNvPr id="5" name="Content Placeholder 2"/>
          <p:cNvSpPr>
            <a:spLocks noGrp="1"/>
          </p:cNvSpPr>
          <p:nvPr>
            <p:ph idx="12" hasCustomPrompt="1"/>
          </p:nvPr>
        </p:nvSpPr>
        <p:spPr>
          <a:xfrm>
            <a:off x="947451" y="1239836"/>
            <a:ext cx="1941711" cy="578779"/>
          </a:xfrm>
          <a:prstGeom prst="rect">
            <a:avLst/>
          </a:prstGeom>
          <a:solidFill>
            <a:schemeClr val="accent6"/>
          </a:solidFill>
        </p:spPr>
        <p:txBody>
          <a:bodyPr lIns="90000" tIns="90000" rIns="90000" bIns="90000" anchor="ctr">
            <a:noAutofit/>
          </a:bodyPr>
          <a:lstStyle>
            <a:lvl1pPr marL="0" indent="0">
              <a:lnSpc>
                <a:spcPct val="100000"/>
              </a:lnSpc>
              <a:spcBef>
                <a:spcPts val="200"/>
              </a:spcBef>
              <a:spcAft>
                <a:spcPts val="0"/>
              </a:spcAft>
              <a:buNone/>
              <a:defRPr sz="1200" cap="none">
                <a:solidFill>
                  <a:schemeClr val="bg1"/>
                </a:solidFill>
              </a:defRPr>
            </a:lvl1pPr>
            <a:lvl2pPr marL="533400" indent="-285750">
              <a:defRPr>
                <a:solidFill>
                  <a:schemeClr val="bg1"/>
                </a:solidFill>
              </a:defRPr>
            </a:lvl2pPr>
            <a:lvl3pPr marL="898525" indent="-228600">
              <a:defRPr>
                <a:solidFill>
                  <a:schemeClr val="bg1"/>
                </a:solidFill>
              </a:defRPr>
            </a:lvl3pPr>
            <a:lvl4pPr marL="1257300" indent="-228600">
              <a:defRPr>
                <a:solidFill>
                  <a:schemeClr val="bg1"/>
                </a:solidFill>
              </a:defRPr>
            </a:lvl4pPr>
            <a:lvl5pPr marL="1612900" indent="-228600">
              <a:defRPr/>
            </a:lvl5pPr>
          </a:lstStyle>
          <a:p>
            <a:pPr lvl="0"/>
            <a:r>
              <a:rPr lang="en-US" dirty="0"/>
              <a:t>Click to edit master text styles</a:t>
            </a:r>
          </a:p>
        </p:txBody>
      </p:sp>
      <p:sp>
        <p:nvSpPr>
          <p:cNvPr id="10" name="Picture Placeholder 8"/>
          <p:cNvSpPr>
            <a:spLocks noGrp="1"/>
          </p:cNvSpPr>
          <p:nvPr>
            <p:ph type="pic" sz="quarter" idx="15" hasCustomPrompt="1"/>
          </p:nvPr>
        </p:nvSpPr>
        <p:spPr>
          <a:xfrm>
            <a:off x="262929" y="1239836"/>
            <a:ext cx="684522" cy="578779"/>
          </a:xfrm>
          <a:solidFill>
            <a:schemeClr val="bg1">
              <a:lumMod val="85000"/>
            </a:schemeClr>
          </a:solidFill>
        </p:spPr>
        <p:txBody>
          <a:bodyPr>
            <a:normAutofit/>
          </a:bodyPr>
          <a:lstStyle>
            <a:lvl1pPr marL="0" indent="0">
              <a:buNone/>
              <a:defRPr sz="1050" baseline="0"/>
            </a:lvl1pPr>
          </a:lstStyle>
          <a:p>
            <a:r>
              <a:rPr lang="en-GB" dirty="0"/>
              <a:t>Insert picture from file</a:t>
            </a:r>
          </a:p>
        </p:txBody>
      </p:sp>
      <p:sp>
        <p:nvSpPr>
          <p:cNvPr id="11" name="Picture Placeholder 8"/>
          <p:cNvSpPr>
            <a:spLocks noGrp="1"/>
          </p:cNvSpPr>
          <p:nvPr>
            <p:ph type="pic" sz="quarter" idx="18" hasCustomPrompt="1"/>
          </p:nvPr>
        </p:nvSpPr>
        <p:spPr>
          <a:xfrm>
            <a:off x="3196468" y="1239836"/>
            <a:ext cx="684522" cy="578779"/>
          </a:xfrm>
          <a:solidFill>
            <a:schemeClr val="bg1">
              <a:lumMod val="85000"/>
            </a:schemeClr>
          </a:solidFill>
        </p:spPr>
        <p:txBody>
          <a:bodyPr>
            <a:normAutofit/>
          </a:bodyPr>
          <a:lstStyle>
            <a:lvl1pPr marL="0" indent="0">
              <a:buNone/>
              <a:defRPr sz="1050" baseline="0"/>
            </a:lvl1pPr>
          </a:lstStyle>
          <a:p>
            <a:r>
              <a:rPr lang="en-GB" dirty="0"/>
              <a:t>Insert picture from file</a:t>
            </a:r>
          </a:p>
        </p:txBody>
      </p:sp>
      <p:sp>
        <p:nvSpPr>
          <p:cNvPr id="12" name="Picture Placeholder 8"/>
          <p:cNvSpPr>
            <a:spLocks noGrp="1"/>
          </p:cNvSpPr>
          <p:nvPr>
            <p:ph type="pic" sz="quarter" idx="19" hasCustomPrompt="1"/>
          </p:nvPr>
        </p:nvSpPr>
        <p:spPr>
          <a:xfrm>
            <a:off x="6147915" y="1239836"/>
            <a:ext cx="684522" cy="578779"/>
          </a:xfrm>
          <a:solidFill>
            <a:schemeClr val="bg1">
              <a:lumMod val="85000"/>
            </a:schemeClr>
          </a:solidFill>
        </p:spPr>
        <p:txBody>
          <a:bodyPr>
            <a:normAutofit/>
          </a:bodyPr>
          <a:lstStyle>
            <a:lvl1pPr marL="0" indent="0">
              <a:buNone/>
              <a:defRPr sz="1050" baseline="0"/>
            </a:lvl1pPr>
          </a:lstStyle>
          <a:p>
            <a:r>
              <a:rPr lang="en-GB" dirty="0"/>
              <a:t>Insert picture from file</a:t>
            </a:r>
          </a:p>
        </p:txBody>
      </p:sp>
      <p:sp>
        <p:nvSpPr>
          <p:cNvPr id="4" name="Text Placeholder 3"/>
          <p:cNvSpPr>
            <a:spLocks noGrp="1"/>
          </p:cNvSpPr>
          <p:nvPr>
            <p:ph type="body" sz="quarter" idx="20" hasCustomPrompt="1"/>
          </p:nvPr>
        </p:nvSpPr>
        <p:spPr>
          <a:xfrm>
            <a:off x="263525" y="1918036"/>
            <a:ext cx="2625725" cy="947738"/>
          </a:xfrm>
        </p:spPr>
        <p:txBody>
          <a:bodyPr>
            <a:noAutofit/>
          </a:bodyPr>
          <a:lstStyle>
            <a:lvl3pPr>
              <a:defRPr baseline="0"/>
            </a:lvl3pPr>
            <a:lvl4pPr>
              <a:defRPr baseline="0"/>
            </a:lvl4pPr>
            <a:lvl5pPr>
              <a:defRPr/>
            </a:lvl5pPr>
          </a:lstStyle>
          <a:p>
            <a:pPr lvl="2"/>
            <a:r>
              <a:rPr lang="en-US" dirty="0"/>
              <a:t>1st Level</a:t>
            </a:r>
          </a:p>
          <a:p>
            <a:pPr lvl="3"/>
            <a:r>
              <a:rPr lang="en-US" dirty="0"/>
              <a:t>2nd Level</a:t>
            </a:r>
          </a:p>
          <a:p>
            <a:pPr lvl="4"/>
            <a:r>
              <a:rPr lang="en-US" dirty="0"/>
              <a:t>3rd Level</a:t>
            </a:r>
            <a:endParaRPr lang="en-GB" dirty="0"/>
          </a:p>
        </p:txBody>
      </p:sp>
      <p:sp>
        <p:nvSpPr>
          <p:cNvPr id="13" name="Text Placeholder 3"/>
          <p:cNvSpPr>
            <a:spLocks noGrp="1"/>
          </p:cNvSpPr>
          <p:nvPr>
            <p:ph type="body" sz="quarter" idx="21" hasCustomPrompt="1"/>
          </p:nvPr>
        </p:nvSpPr>
        <p:spPr>
          <a:xfrm>
            <a:off x="3196468" y="1918036"/>
            <a:ext cx="2625725" cy="947738"/>
          </a:xfrm>
        </p:spPr>
        <p:txBody>
          <a:bodyPr>
            <a:noAutofit/>
          </a:bodyPr>
          <a:lstStyle>
            <a:lvl3pPr>
              <a:defRPr baseline="0"/>
            </a:lvl3pPr>
            <a:lvl4pPr>
              <a:defRPr baseline="0"/>
            </a:lvl4pPr>
            <a:lvl5pPr>
              <a:defRPr/>
            </a:lvl5pPr>
          </a:lstStyle>
          <a:p>
            <a:pPr lvl="2"/>
            <a:r>
              <a:rPr lang="en-US" dirty="0"/>
              <a:t>1st Level</a:t>
            </a:r>
          </a:p>
          <a:p>
            <a:pPr lvl="3"/>
            <a:r>
              <a:rPr lang="en-US" dirty="0"/>
              <a:t>2nd Level</a:t>
            </a:r>
          </a:p>
          <a:p>
            <a:pPr lvl="4"/>
            <a:r>
              <a:rPr lang="en-US" dirty="0"/>
              <a:t>3rd Level</a:t>
            </a:r>
            <a:endParaRPr lang="en-GB" dirty="0"/>
          </a:p>
        </p:txBody>
      </p:sp>
      <p:sp>
        <p:nvSpPr>
          <p:cNvPr id="14" name="Text Placeholder 3"/>
          <p:cNvSpPr>
            <a:spLocks noGrp="1"/>
          </p:cNvSpPr>
          <p:nvPr>
            <p:ph type="body" sz="quarter" idx="22" hasCustomPrompt="1"/>
          </p:nvPr>
        </p:nvSpPr>
        <p:spPr>
          <a:xfrm>
            <a:off x="6143701" y="1918036"/>
            <a:ext cx="2625725" cy="947738"/>
          </a:xfrm>
        </p:spPr>
        <p:txBody>
          <a:bodyPr>
            <a:noAutofit/>
          </a:bodyPr>
          <a:lstStyle>
            <a:lvl3pPr>
              <a:defRPr baseline="0"/>
            </a:lvl3pPr>
            <a:lvl4pPr>
              <a:defRPr baseline="0"/>
            </a:lvl4pPr>
            <a:lvl5pPr>
              <a:defRPr/>
            </a:lvl5pPr>
          </a:lstStyle>
          <a:p>
            <a:pPr lvl="2"/>
            <a:r>
              <a:rPr lang="en-US" dirty="0"/>
              <a:t>1st Level</a:t>
            </a:r>
          </a:p>
          <a:p>
            <a:pPr lvl="3"/>
            <a:r>
              <a:rPr lang="en-US" dirty="0"/>
              <a:t>2nd Level</a:t>
            </a:r>
          </a:p>
          <a:p>
            <a:pPr lvl="4"/>
            <a:r>
              <a:rPr lang="en-US" dirty="0"/>
              <a:t>3rd Level</a:t>
            </a:r>
            <a:endParaRPr lang="en-GB" dirty="0"/>
          </a:p>
        </p:txBody>
      </p:sp>
      <p:sp>
        <p:nvSpPr>
          <p:cNvPr id="24" name="Content Placeholder 2"/>
          <p:cNvSpPr>
            <a:spLocks noGrp="1"/>
          </p:cNvSpPr>
          <p:nvPr>
            <p:ph idx="23" hasCustomPrompt="1"/>
          </p:nvPr>
        </p:nvSpPr>
        <p:spPr>
          <a:xfrm>
            <a:off x="3880990" y="1239836"/>
            <a:ext cx="1941711" cy="578779"/>
          </a:xfrm>
          <a:prstGeom prst="rect">
            <a:avLst/>
          </a:prstGeom>
          <a:solidFill>
            <a:schemeClr val="accent6"/>
          </a:solidFill>
        </p:spPr>
        <p:txBody>
          <a:bodyPr lIns="90000" tIns="90000" rIns="90000" bIns="90000" anchor="ctr">
            <a:noAutofit/>
          </a:bodyPr>
          <a:lstStyle>
            <a:lvl1pPr marL="0" indent="0">
              <a:lnSpc>
                <a:spcPct val="100000"/>
              </a:lnSpc>
              <a:spcBef>
                <a:spcPts val="200"/>
              </a:spcBef>
              <a:spcAft>
                <a:spcPts val="0"/>
              </a:spcAft>
              <a:buNone/>
              <a:defRPr sz="1200" cap="none">
                <a:solidFill>
                  <a:schemeClr val="bg1"/>
                </a:solidFill>
              </a:defRPr>
            </a:lvl1pPr>
            <a:lvl2pPr marL="533400" indent="-285750">
              <a:defRPr>
                <a:solidFill>
                  <a:schemeClr val="bg1"/>
                </a:solidFill>
              </a:defRPr>
            </a:lvl2pPr>
            <a:lvl3pPr marL="898525" indent="-228600">
              <a:defRPr>
                <a:solidFill>
                  <a:schemeClr val="bg1"/>
                </a:solidFill>
              </a:defRPr>
            </a:lvl3pPr>
            <a:lvl4pPr marL="1257300" indent="-228600">
              <a:defRPr>
                <a:solidFill>
                  <a:schemeClr val="bg1"/>
                </a:solidFill>
              </a:defRPr>
            </a:lvl4pPr>
            <a:lvl5pPr marL="1612900" indent="-228600">
              <a:defRPr/>
            </a:lvl5pPr>
          </a:lstStyle>
          <a:p>
            <a:pPr lvl="0"/>
            <a:r>
              <a:rPr lang="en-US" dirty="0"/>
              <a:t>Click to edit master text styles</a:t>
            </a:r>
          </a:p>
        </p:txBody>
      </p:sp>
      <p:sp>
        <p:nvSpPr>
          <p:cNvPr id="25" name="Content Placeholder 2"/>
          <p:cNvSpPr>
            <a:spLocks noGrp="1"/>
          </p:cNvSpPr>
          <p:nvPr>
            <p:ph idx="24" hasCustomPrompt="1"/>
          </p:nvPr>
        </p:nvSpPr>
        <p:spPr>
          <a:xfrm>
            <a:off x="6832437" y="1239836"/>
            <a:ext cx="1941711" cy="578779"/>
          </a:xfrm>
          <a:prstGeom prst="rect">
            <a:avLst/>
          </a:prstGeom>
          <a:solidFill>
            <a:schemeClr val="accent6"/>
          </a:solidFill>
        </p:spPr>
        <p:txBody>
          <a:bodyPr lIns="90000" tIns="90000" rIns="90000" bIns="90000" anchor="ctr">
            <a:noAutofit/>
          </a:bodyPr>
          <a:lstStyle>
            <a:lvl1pPr marL="0" indent="0">
              <a:lnSpc>
                <a:spcPct val="100000"/>
              </a:lnSpc>
              <a:spcBef>
                <a:spcPts val="200"/>
              </a:spcBef>
              <a:spcAft>
                <a:spcPts val="0"/>
              </a:spcAft>
              <a:buNone/>
              <a:defRPr sz="1200" cap="none">
                <a:solidFill>
                  <a:schemeClr val="bg1"/>
                </a:solidFill>
              </a:defRPr>
            </a:lvl1pPr>
            <a:lvl2pPr marL="533400" indent="-285750">
              <a:defRPr>
                <a:solidFill>
                  <a:schemeClr val="bg1"/>
                </a:solidFill>
              </a:defRPr>
            </a:lvl2pPr>
            <a:lvl3pPr marL="898525" indent="-228600">
              <a:defRPr>
                <a:solidFill>
                  <a:schemeClr val="bg1"/>
                </a:solidFill>
              </a:defRPr>
            </a:lvl3pPr>
            <a:lvl4pPr marL="1257300" indent="-228600">
              <a:defRPr>
                <a:solidFill>
                  <a:schemeClr val="bg1"/>
                </a:solidFill>
              </a:defRPr>
            </a:lvl4pPr>
            <a:lvl5pPr marL="1612900" indent="-228600">
              <a:defRPr/>
            </a:lvl5pPr>
          </a:lstStyle>
          <a:p>
            <a:pPr lvl="0"/>
            <a:r>
              <a:rPr lang="en-US" dirty="0"/>
              <a:t>Click to edit master text styles</a:t>
            </a:r>
          </a:p>
        </p:txBody>
      </p:sp>
    </p:spTree>
    <p:extLst>
      <p:ext uri="{BB962C8B-B14F-4D97-AF65-F5344CB8AC3E}">
        <p14:creationId xmlns:p14="http://schemas.microsoft.com/office/powerpoint/2010/main" xmlns="" val="110246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ain Title - 1/3 Image">
    <p:spTree>
      <p:nvGrpSpPr>
        <p:cNvPr id="1" name=""/>
        <p:cNvGrpSpPr/>
        <p:nvPr/>
      </p:nvGrpSpPr>
      <p:grpSpPr>
        <a:xfrm>
          <a:off x="0" y="0"/>
          <a:ext cx="0" cy="0"/>
          <a:chOff x="0" y="0"/>
          <a:chExt cx="0" cy="0"/>
        </a:xfrm>
      </p:grpSpPr>
      <p:sp>
        <p:nvSpPr>
          <p:cNvPr id="18" name="Picture Placeholder 17"/>
          <p:cNvSpPr>
            <a:spLocks noGrp="1"/>
          </p:cNvSpPr>
          <p:nvPr>
            <p:ph type="pic" sz="quarter" idx="14"/>
          </p:nvPr>
        </p:nvSpPr>
        <p:spPr>
          <a:xfrm>
            <a:off x="0" y="0"/>
            <a:ext cx="4000162" cy="5143500"/>
          </a:xfrm>
        </p:spPr>
        <p:txBody>
          <a:bodyPr/>
          <a:lstStyle/>
          <a:p>
            <a:r>
              <a:rPr lang="en-US"/>
              <a:t>Click icon to add picture</a:t>
            </a:r>
            <a:endParaRPr lang="en-GB"/>
          </a:p>
        </p:txBody>
      </p:sp>
      <p:sp>
        <p:nvSpPr>
          <p:cNvPr id="2" name="Title 1"/>
          <p:cNvSpPr>
            <a:spLocks noGrp="1"/>
          </p:cNvSpPr>
          <p:nvPr>
            <p:ph type="ctrTitle" hasCustomPrompt="1"/>
          </p:nvPr>
        </p:nvSpPr>
        <p:spPr>
          <a:xfrm>
            <a:off x="4769527" y="2152234"/>
            <a:ext cx="4078999" cy="508645"/>
          </a:xfrm>
        </p:spPr>
        <p:txBody>
          <a:bodyPr anchor="ctr"/>
          <a:lstStyle>
            <a:lvl1pPr>
              <a:defRPr sz="3700" baseline="0"/>
            </a:lvl1pPr>
          </a:lstStyle>
          <a:p>
            <a:r>
              <a:rPr lang="en-US" dirty="0"/>
              <a:t>Impact word(s)</a:t>
            </a:r>
          </a:p>
        </p:txBody>
      </p:sp>
      <p:sp>
        <p:nvSpPr>
          <p:cNvPr id="3" name="Subtitle 2"/>
          <p:cNvSpPr>
            <a:spLocks noGrp="1"/>
          </p:cNvSpPr>
          <p:nvPr>
            <p:ph type="subTitle" idx="1" hasCustomPrompt="1"/>
          </p:nvPr>
        </p:nvSpPr>
        <p:spPr>
          <a:xfrm>
            <a:off x="4769527" y="2864332"/>
            <a:ext cx="4078999" cy="1332300"/>
          </a:xfrm>
        </p:spPr>
        <p:txBody>
          <a:bodyPr/>
          <a:lstStyle>
            <a:lvl1pPr marL="0" indent="0" algn="l">
              <a:buNone/>
              <a:defRPr baseline="0">
                <a:solidFill>
                  <a:schemeClr val="tx1"/>
                </a:solidFill>
              </a:defRPr>
            </a:lvl1pPr>
            <a:lvl2pPr marL="3240" indent="0" algn="l">
              <a:spcBef>
                <a:spcPts val="0"/>
              </a:spcBef>
              <a:buNone/>
              <a:tabLst/>
              <a:defRPr baseline="0">
                <a:solidFill>
                  <a:schemeClr val="tx1"/>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Presenter Name</a:t>
            </a:r>
          </a:p>
          <a:p>
            <a:pPr lvl="1"/>
            <a:r>
              <a:rPr lang="en-US" dirty="0"/>
              <a:t>Job title, date, or other relevant presenter info</a:t>
            </a:r>
          </a:p>
        </p:txBody>
      </p:sp>
      <p:sp>
        <p:nvSpPr>
          <p:cNvPr id="5" name="Footer Placeholder 4"/>
          <p:cNvSpPr>
            <a:spLocks noGrp="1"/>
          </p:cNvSpPr>
          <p:nvPr>
            <p:ph type="ftr" sz="quarter" idx="11"/>
          </p:nvPr>
        </p:nvSpPr>
        <p:spPr>
          <a:xfrm>
            <a:off x="4442946" y="4031450"/>
            <a:ext cx="4444025" cy="260192"/>
          </a:xfrm>
          <a:prstGeom prst="rect">
            <a:avLst/>
          </a:prstGeom>
        </p:spPr>
        <p:txBody>
          <a:bodyPr lIns="62195" tIns="31098" rIns="62195" bIns="31098"/>
          <a:lstStyle>
            <a:lvl1pPr algn="l">
              <a:defRPr sz="800">
                <a:solidFill>
                  <a:schemeClr val="bg2"/>
                </a:solidFill>
              </a:defRPr>
            </a:lvl1pPr>
          </a:lstStyle>
          <a:p>
            <a:r>
              <a:rPr lang="en-GB"/>
              <a:t>© 2015 Ipsos.  All rights reserved. Contains Ipsos' Confidential and Proprietary information  and may not be disclosed or reproduced without the prior written consent of Ipsos.</a:t>
            </a:r>
            <a:endParaRPr lang="en-US" dirty="0"/>
          </a:p>
        </p:txBody>
      </p:sp>
      <p:sp>
        <p:nvSpPr>
          <p:cNvPr id="20" name="Text Placeholder 19"/>
          <p:cNvSpPr>
            <a:spLocks noGrp="1"/>
          </p:cNvSpPr>
          <p:nvPr>
            <p:ph type="body" sz="quarter" idx="13" hasCustomPrompt="1"/>
          </p:nvPr>
        </p:nvSpPr>
        <p:spPr>
          <a:xfrm>
            <a:off x="4769527" y="1389063"/>
            <a:ext cx="4078999" cy="637454"/>
          </a:xfrm>
        </p:spPr>
        <p:txBody>
          <a:bodyPr anchor="b">
            <a:normAutofit/>
          </a:bodyPr>
          <a:lstStyle>
            <a:lvl1pPr>
              <a:defRPr sz="2200" b="0" cap="none" baseline="0">
                <a:solidFill>
                  <a:schemeClr val="tx1"/>
                </a:solidFill>
              </a:defRPr>
            </a:lvl1pPr>
          </a:lstStyle>
          <a:p>
            <a:pPr lvl="0"/>
            <a:r>
              <a:rPr lang="en-US" dirty="0"/>
              <a:t>Full presentation title</a:t>
            </a:r>
            <a:endParaRPr lang="en-GB" dirty="0"/>
          </a:p>
        </p:txBody>
      </p:sp>
      <p:sp>
        <p:nvSpPr>
          <p:cNvPr id="7" name="Picture Placeholder 6"/>
          <p:cNvSpPr>
            <a:spLocks noGrp="1"/>
          </p:cNvSpPr>
          <p:nvPr>
            <p:ph type="pic" sz="quarter" idx="15" hasCustomPrompt="1"/>
          </p:nvPr>
        </p:nvSpPr>
        <p:spPr>
          <a:xfrm>
            <a:off x="7823701" y="592860"/>
            <a:ext cx="1024825" cy="722153"/>
          </a:xfrm>
          <a:noFill/>
        </p:spPr>
        <p:txBody>
          <a:bodyPr/>
          <a:lstStyle>
            <a:lvl1pPr algn="ctr">
              <a:defRPr sz="1400"/>
            </a:lvl1pPr>
          </a:lstStyle>
          <a:p>
            <a:r>
              <a:rPr lang="en-GB" dirty="0"/>
              <a:t>Client Logo</a:t>
            </a:r>
            <a:br>
              <a:rPr lang="en-GB" dirty="0"/>
            </a:br>
            <a:r>
              <a:rPr lang="en-GB" dirty="0"/>
              <a:t>(delete if unused)</a:t>
            </a:r>
          </a:p>
        </p:txBody>
      </p:sp>
    </p:spTree>
    <p:extLst>
      <p:ext uri="{BB962C8B-B14F-4D97-AF65-F5344CB8AC3E}">
        <p14:creationId xmlns:p14="http://schemas.microsoft.com/office/powerpoint/2010/main" xmlns="" val="3874652243"/>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Slide - Box Image">
    <p:spTree>
      <p:nvGrpSpPr>
        <p:cNvPr id="1" name=""/>
        <p:cNvGrpSpPr/>
        <p:nvPr/>
      </p:nvGrpSpPr>
      <p:grpSpPr>
        <a:xfrm>
          <a:off x="0" y="0"/>
          <a:ext cx="0" cy="0"/>
          <a:chOff x="0" y="0"/>
          <a:chExt cx="0" cy="0"/>
        </a:xfrm>
      </p:grpSpPr>
      <p:sp>
        <p:nvSpPr>
          <p:cNvPr id="18" name="Picture Placeholder 17"/>
          <p:cNvSpPr>
            <a:spLocks noGrp="1"/>
          </p:cNvSpPr>
          <p:nvPr>
            <p:ph type="pic" sz="quarter" idx="14"/>
          </p:nvPr>
        </p:nvSpPr>
        <p:spPr>
          <a:xfrm>
            <a:off x="0" y="0"/>
            <a:ext cx="4571460" cy="5143500"/>
          </a:xfrm>
        </p:spPr>
        <p:txBody>
          <a:bodyPr/>
          <a:lstStyle/>
          <a:p>
            <a:r>
              <a:rPr lang="en-US"/>
              <a:t>Click icon to add picture</a:t>
            </a:r>
            <a:endParaRPr lang="en-GB"/>
          </a:p>
        </p:txBody>
      </p:sp>
      <p:sp>
        <p:nvSpPr>
          <p:cNvPr id="3" name="Subtitle 2"/>
          <p:cNvSpPr>
            <a:spLocks noGrp="1"/>
          </p:cNvSpPr>
          <p:nvPr>
            <p:ph type="subTitle" idx="1" hasCustomPrompt="1"/>
          </p:nvPr>
        </p:nvSpPr>
        <p:spPr>
          <a:xfrm>
            <a:off x="4786371" y="1122848"/>
            <a:ext cx="4100599" cy="2742335"/>
          </a:xfrm>
        </p:spPr>
        <p:txBody>
          <a:bodyPr anchor="ctr">
            <a:normAutofit/>
          </a:bodyPr>
          <a:lstStyle>
            <a:lvl1pPr marL="0" indent="0" algn="l">
              <a:buNone/>
              <a:defRPr sz="2700" b="1" baseline="0">
                <a:solidFill>
                  <a:schemeClr val="tx1"/>
                </a:solidFill>
              </a:defRPr>
            </a:lvl1pPr>
            <a:lvl2pPr marL="3240" indent="0" algn="l">
              <a:spcBef>
                <a:spcPts val="0"/>
              </a:spcBef>
              <a:buNone/>
              <a:tabLst/>
              <a:defRPr sz="2200" baseline="0">
                <a:solidFill>
                  <a:schemeClr val="bg2"/>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Slide Title</a:t>
            </a:r>
          </a:p>
          <a:p>
            <a:pPr lvl="1"/>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Maecenas </a:t>
            </a:r>
            <a:r>
              <a:rPr lang="en-US" dirty="0" err="1"/>
              <a:t>porttitor</a:t>
            </a:r>
            <a:r>
              <a:rPr lang="en-US" dirty="0"/>
              <a:t> </a:t>
            </a:r>
            <a:r>
              <a:rPr lang="en-US" dirty="0" err="1"/>
              <a:t>congue</a:t>
            </a:r>
            <a:r>
              <a:rPr lang="en-US" dirty="0"/>
              <a:t> </a:t>
            </a:r>
            <a:r>
              <a:rPr lang="en-US" dirty="0" err="1"/>
              <a:t>massa</a:t>
            </a:r>
            <a:endParaRPr lang="en-US" dirty="0"/>
          </a:p>
        </p:txBody>
      </p:sp>
    </p:spTree>
    <p:extLst>
      <p:ext uri="{BB962C8B-B14F-4D97-AF65-F5344CB8AC3E}">
        <p14:creationId xmlns:p14="http://schemas.microsoft.com/office/powerpoint/2010/main" xmlns="" val="3760398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2_Triangles and Blobs">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0" y="-8964"/>
            <a:ext cx="4419600" cy="5171514"/>
          </a:xfrm>
          <a:custGeom>
            <a:avLst/>
            <a:gdLst>
              <a:gd name="connsiteX0" fmla="*/ 0 w 4419600"/>
              <a:gd name="connsiteY0" fmla="*/ 0 h 5162550"/>
              <a:gd name="connsiteX1" fmla="*/ 4419600 w 4419600"/>
              <a:gd name="connsiteY1" fmla="*/ 0 h 5162550"/>
              <a:gd name="connsiteX2" fmla="*/ 4419600 w 4419600"/>
              <a:gd name="connsiteY2" fmla="*/ 5162550 h 5162550"/>
              <a:gd name="connsiteX3" fmla="*/ 0 w 4419600"/>
              <a:gd name="connsiteY3" fmla="*/ 5162550 h 5162550"/>
              <a:gd name="connsiteX4" fmla="*/ 0 w 4419600"/>
              <a:gd name="connsiteY4" fmla="*/ 0 h 5162550"/>
              <a:gd name="connsiteX0" fmla="*/ 0 w 4419600"/>
              <a:gd name="connsiteY0" fmla="*/ 0 h 5162550"/>
              <a:gd name="connsiteX1" fmla="*/ 2743200 w 4419600"/>
              <a:gd name="connsiteY1" fmla="*/ 8965 h 5162550"/>
              <a:gd name="connsiteX2" fmla="*/ 4419600 w 4419600"/>
              <a:gd name="connsiteY2" fmla="*/ 5162550 h 5162550"/>
              <a:gd name="connsiteX3" fmla="*/ 0 w 4419600"/>
              <a:gd name="connsiteY3" fmla="*/ 5162550 h 5162550"/>
              <a:gd name="connsiteX4" fmla="*/ 0 w 4419600"/>
              <a:gd name="connsiteY4" fmla="*/ 0 h 5162550"/>
              <a:gd name="connsiteX0" fmla="*/ 0 w 4419600"/>
              <a:gd name="connsiteY0" fmla="*/ 8964 h 5171514"/>
              <a:gd name="connsiteX1" fmla="*/ 2743200 w 4419600"/>
              <a:gd name="connsiteY1" fmla="*/ 0 h 5171514"/>
              <a:gd name="connsiteX2" fmla="*/ 4419600 w 4419600"/>
              <a:gd name="connsiteY2" fmla="*/ 5171514 h 5171514"/>
              <a:gd name="connsiteX3" fmla="*/ 0 w 4419600"/>
              <a:gd name="connsiteY3" fmla="*/ 5171514 h 5171514"/>
              <a:gd name="connsiteX4" fmla="*/ 0 w 4419600"/>
              <a:gd name="connsiteY4" fmla="*/ 8964 h 5171514"/>
              <a:gd name="connsiteX0" fmla="*/ 0 w 4419600"/>
              <a:gd name="connsiteY0" fmla="*/ 8964 h 5171514"/>
              <a:gd name="connsiteX1" fmla="*/ 2734235 w 4419600"/>
              <a:gd name="connsiteY1" fmla="*/ 0 h 5171514"/>
              <a:gd name="connsiteX2" fmla="*/ 4419600 w 4419600"/>
              <a:gd name="connsiteY2" fmla="*/ 5171514 h 5171514"/>
              <a:gd name="connsiteX3" fmla="*/ 0 w 4419600"/>
              <a:gd name="connsiteY3" fmla="*/ 5171514 h 5171514"/>
              <a:gd name="connsiteX4" fmla="*/ 0 w 4419600"/>
              <a:gd name="connsiteY4" fmla="*/ 8964 h 5171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19600" h="5171514">
                <a:moveTo>
                  <a:pt x="0" y="8964"/>
                </a:moveTo>
                <a:lnTo>
                  <a:pt x="2734235" y="0"/>
                </a:lnTo>
                <a:lnTo>
                  <a:pt x="4419600" y="5171514"/>
                </a:lnTo>
                <a:lnTo>
                  <a:pt x="0" y="5171514"/>
                </a:lnTo>
                <a:lnTo>
                  <a:pt x="0" y="8964"/>
                </a:lnTo>
                <a:close/>
              </a:path>
            </a:pathLst>
          </a:custGeom>
        </p:spPr>
        <p:txBody>
          <a:bodyPr/>
          <a:lstStyle/>
          <a:p>
            <a:r>
              <a:rPr lang="en-US"/>
              <a:t>Click icon to add picture</a:t>
            </a:r>
            <a:endParaRPr lang="en-GB"/>
          </a:p>
        </p:txBody>
      </p:sp>
      <p:sp>
        <p:nvSpPr>
          <p:cNvPr id="3" name="Subtitle 2"/>
          <p:cNvSpPr>
            <a:spLocks noGrp="1"/>
          </p:cNvSpPr>
          <p:nvPr>
            <p:ph type="subTitle" idx="1" hasCustomPrompt="1"/>
          </p:nvPr>
        </p:nvSpPr>
        <p:spPr>
          <a:xfrm>
            <a:off x="4786371" y="1122848"/>
            <a:ext cx="4100599" cy="2742335"/>
          </a:xfrm>
        </p:spPr>
        <p:txBody>
          <a:bodyPr anchor="ctr">
            <a:normAutofit/>
          </a:bodyPr>
          <a:lstStyle>
            <a:lvl1pPr marL="0" indent="0" algn="l">
              <a:buNone/>
              <a:defRPr sz="2700" b="1" baseline="0">
                <a:solidFill>
                  <a:schemeClr val="tx1"/>
                </a:solidFill>
              </a:defRPr>
            </a:lvl1pPr>
            <a:lvl2pPr marL="3240" indent="0" algn="l">
              <a:spcBef>
                <a:spcPts val="0"/>
              </a:spcBef>
              <a:buNone/>
              <a:tabLst/>
              <a:defRPr sz="2200" baseline="0">
                <a:solidFill>
                  <a:schemeClr val="bg2"/>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Slide Title</a:t>
            </a:r>
          </a:p>
          <a:p>
            <a:pPr lvl="1"/>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Maecenas </a:t>
            </a:r>
            <a:r>
              <a:rPr lang="en-US" dirty="0" err="1"/>
              <a:t>porttitor</a:t>
            </a:r>
            <a:r>
              <a:rPr lang="en-US" dirty="0"/>
              <a:t> </a:t>
            </a:r>
            <a:r>
              <a:rPr lang="en-US" dirty="0" err="1"/>
              <a:t>congue</a:t>
            </a:r>
            <a:r>
              <a:rPr lang="en-US" dirty="0"/>
              <a:t> </a:t>
            </a:r>
            <a:r>
              <a:rPr lang="en-US" dirty="0" err="1"/>
              <a:t>massa</a:t>
            </a:r>
            <a:endParaRPr lang="en-US" dirty="0"/>
          </a:p>
        </p:txBody>
      </p:sp>
    </p:spTree>
    <p:extLst>
      <p:ext uri="{BB962C8B-B14F-4D97-AF65-F5344CB8AC3E}">
        <p14:creationId xmlns:p14="http://schemas.microsoft.com/office/powerpoint/2010/main" xmlns="" val="210449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36" cstate="print">
            <a:lum/>
          </a:blip>
          <a:srcRect/>
          <a:stretch>
            <a:fillRect t="-31000" b="-3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376" y="643468"/>
            <a:ext cx="8654595" cy="461548"/>
          </a:xfrm>
          <a:prstGeom prst="rect">
            <a:avLst/>
          </a:prstGeom>
        </p:spPr>
        <p:txBody>
          <a:bodyPr vert="horz" wrap="square" lIns="0" tIns="0" rIns="0" bIns="0" rtlCol="0" anchor="t">
            <a:spAutoFit/>
          </a:bodyPr>
          <a:lstStyle/>
          <a:p>
            <a:r>
              <a:rPr lang="en-US" dirty="0"/>
              <a:t>Click to add emphasis part of title</a:t>
            </a:r>
          </a:p>
        </p:txBody>
      </p:sp>
      <p:sp>
        <p:nvSpPr>
          <p:cNvPr id="3" name="Text Placeholder 2"/>
          <p:cNvSpPr>
            <a:spLocks noGrp="1"/>
          </p:cNvSpPr>
          <p:nvPr>
            <p:ph type="body" idx="1"/>
          </p:nvPr>
        </p:nvSpPr>
        <p:spPr>
          <a:xfrm>
            <a:off x="247650" y="1388443"/>
            <a:ext cx="8651621" cy="2643008"/>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5" name="Group 4"/>
          <p:cNvGrpSpPr/>
          <p:nvPr/>
        </p:nvGrpSpPr>
        <p:grpSpPr>
          <a:xfrm>
            <a:off x="6965726" y="4594675"/>
            <a:ext cx="1933546" cy="355982"/>
            <a:chOff x="10239375" y="6688139"/>
            <a:chExt cx="2842245" cy="523426"/>
          </a:xfrm>
        </p:grpSpPr>
        <p:pic>
          <p:nvPicPr>
            <p:cNvPr id="11" name="Picture 10" descr="IPSOS_GAMECHANGERS_blue.png"/>
            <p:cNvPicPr>
              <a:picLocks noChangeAspect="1"/>
            </p:cNvPicPr>
            <p:nvPr/>
          </p:nvPicPr>
          <p:blipFill rotWithShape="1">
            <a:blip r:embed="rId37" cstate="print">
              <a:extLst>
                <a:ext uri="{28A0092B-C50C-407E-A947-70E740481C1C}">
                  <a14:useLocalDpi xmlns:a14="http://schemas.microsoft.com/office/drawing/2010/main" xmlns="" val="0"/>
                </a:ext>
              </a:extLst>
            </a:blip>
            <a:srcRect l="78888" t="-9671" b="-1"/>
            <a:stretch/>
          </p:blipFill>
          <p:spPr>
            <a:xfrm>
              <a:off x="12526963" y="6688139"/>
              <a:ext cx="554657" cy="523426"/>
            </a:xfrm>
            <a:prstGeom prst="rect">
              <a:avLst/>
            </a:prstGeom>
          </p:spPr>
        </p:pic>
        <p:pic>
          <p:nvPicPr>
            <p:cNvPr id="12" name="Picture 11" descr="IPSOS_GAMECHANGERS_blue.png"/>
            <p:cNvPicPr>
              <a:picLocks noChangeAspect="1"/>
            </p:cNvPicPr>
            <p:nvPr userDrawn="1"/>
          </p:nvPicPr>
          <p:blipFill rotWithShape="1">
            <a:blip r:embed="rId37" cstate="print">
              <a:extLst>
                <a:ext uri="{28A0092B-C50C-407E-A947-70E740481C1C}">
                  <a14:useLocalDpi xmlns:a14="http://schemas.microsoft.com/office/drawing/2010/main" xmlns="" val="0"/>
                </a:ext>
              </a:extLst>
            </a:blip>
            <a:srcRect t="14610" r="22774"/>
            <a:stretch/>
          </p:blipFill>
          <p:spPr>
            <a:xfrm>
              <a:off x="10239375" y="6804025"/>
              <a:ext cx="2028825" cy="407539"/>
            </a:xfrm>
            <a:prstGeom prst="rect">
              <a:avLst/>
            </a:prstGeom>
          </p:spPr>
        </p:pic>
      </p:grpSp>
      <p:sp>
        <p:nvSpPr>
          <p:cNvPr id="13" name="TextBox 12"/>
          <p:cNvSpPr txBox="1"/>
          <p:nvPr/>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2"/>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2"/>
              </a:solidFill>
              <a:latin typeface="+mn-lt"/>
              <a:ea typeface="+mn-ea"/>
              <a:cs typeface="+mn-cs"/>
            </a:endParaRPr>
          </a:p>
        </p:txBody>
      </p:sp>
      <p:sp>
        <p:nvSpPr>
          <p:cNvPr id="23" name="TextBox 22"/>
          <p:cNvSpPr txBox="1"/>
          <p:nvPr userDrawn="1"/>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2"/>
                </a:solidFill>
                <a:latin typeface="+mn-lt"/>
                <a:ea typeface="+mn-ea"/>
                <a:cs typeface="+mn-cs"/>
              </a:rPr>
              <a:t>© 2015 Ipsos.</a:t>
            </a:r>
            <a:endParaRPr lang="en-GB" sz="1200" dirty="0">
              <a:solidFill>
                <a:srgbClr val="1C1C1C">
                  <a:lumMod val="75000"/>
                  <a:lumOff val="25000"/>
                </a:srgbClr>
              </a:solidFill>
            </a:endParaRPr>
          </a:p>
        </p:txBody>
      </p:sp>
      <p:pic>
        <p:nvPicPr>
          <p:cNvPr id="9" name="Picture 24"/>
          <p:cNvPicPr>
            <a:picLocks noChangeAspect="1" noChangeArrowheads="1"/>
          </p:cNvPicPr>
          <p:nvPr userDrawn="1"/>
        </p:nvPicPr>
        <p:blipFill>
          <a:blip r:embed="rId38" cstate="print">
            <a:extLst>
              <a:ext uri="{28A0092B-C50C-407E-A947-70E740481C1C}">
                <a14:useLocalDpi xmlns:a14="http://schemas.microsoft.com/office/drawing/2010/main" xmlns=""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79344813"/>
      </p:ext>
    </p:extLst>
  </p:cSld>
  <p:clrMap bg1="lt1" tx1="dk1" bg2="lt2" tx2="dk2" accent1="accent1" accent2="accent2" accent3="accent3" accent4="accent4" accent5="accent5" accent6="accent6" hlink="hlink" folHlink="folHlink"/>
  <p:sldLayoutIdLst>
    <p:sldLayoutId id="2147493318" r:id="rId1"/>
    <p:sldLayoutId id="2147493383" r:id="rId2"/>
    <p:sldLayoutId id="2147493319" r:id="rId3"/>
    <p:sldLayoutId id="2147493322" r:id="rId4"/>
    <p:sldLayoutId id="2147493323" r:id="rId5"/>
    <p:sldLayoutId id="2147493382" r:id="rId6"/>
    <p:sldLayoutId id="2147493314" r:id="rId7"/>
    <p:sldLayoutId id="2147493315" r:id="rId8"/>
    <p:sldLayoutId id="2147493391" r:id="rId9"/>
    <p:sldLayoutId id="2147493388" r:id="rId10"/>
    <p:sldLayoutId id="2147493316" r:id="rId11"/>
    <p:sldLayoutId id="2147493390" r:id="rId12"/>
    <p:sldLayoutId id="2147493317" r:id="rId13"/>
    <p:sldLayoutId id="2147493331" r:id="rId14"/>
    <p:sldLayoutId id="2147493332" r:id="rId15"/>
    <p:sldLayoutId id="2147493333" r:id="rId16"/>
    <p:sldLayoutId id="2147493334" r:id="rId17"/>
    <p:sldLayoutId id="2147493335" r:id="rId18"/>
    <p:sldLayoutId id="2147493336" r:id="rId19"/>
    <p:sldLayoutId id="2147493339" r:id="rId20"/>
    <p:sldLayoutId id="2147493341" r:id="rId21"/>
    <p:sldLayoutId id="2147493340" r:id="rId22"/>
    <p:sldLayoutId id="2147493392" r:id="rId23"/>
    <p:sldLayoutId id="2147493393" r:id="rId24"/>
    <p:sldLayoutId id="2147493394" r:id="rId25"/>
    <p:sldLayoutId id="2147493395" r:id="rId26"/>
    <p:sldLayoutId id="2147493353" r:id="rId27"/>
    <p:sldLayoutId id="2147493386" r:id="rId28"/>
    <p:sldLayoutId id="2147493385" r:id="rId29"/>
    <p:sldLayoutId id="2147493379" r:id="rId30"/>
    <p:sldLayoutId id="2147493380" r:id="rId31"/>
    <p:sldLayoutId id="2147493384" r:id="rId32"/>
    <p:sldLayoutId id="2147493389" r:id="rId33"/>
    <p:sldLayoutId id="2147493387" r:id="rId34"/>
  </p:sldLayoutIdLst>
  <p:hf hdr="0"/>
  <p:txStyles>
    <p:titleStyle>
      <a:lvl1pPr algn="l" defTabSz="924282" rtl="0" eaLnBrk="1" latinLnBrk="0" hangingPunct="1">
        <a:lnSpc>
          <a:spcPct val="90000"/>
        </a:lnSpc>
        <a:spcBef>
          <a:spcPts val="408"/>
        </a:spcBef>
        <a:buNone/>
        <a:tabLst/>
        <a:defRPr sz="3300" b="1" kern="1200">
          <a:solidFill>
            <a:schemeClr val="tx1"/>
          </a:solidFill>
          <a:latin typeface="+mj-lt"/>
          <a:ea typeface="+mj-ea"/>
          <a:cs typeface="+mj-cs"/>
        </a:defRPr>
      </a:lvl1pPr>
    </p:titleStyle>
    <p:bodyStyle>
      <a:lvl1pPr marL="0" indent="0" algn="l" defTabSz="924282" rtl="0" eaLnBrk="1" latinLnBrk="0" hangingPunct="1">
        <a:lnSpc>
          <a:spcPct val="100000"/>
        </a:lnSpc>
        <a:spcBef>
          <a:spcPts val="300"/>
        </a:spcBef>
        <a:spcAft>
          <a:spcPts val="300"/>
        </a:spcAft>
        <a:buFont typeface="Arial" panose="020B0604020202020204" pitchFamily="34" charset="0"/>
        <a:buNone/>
        <a:defRPr sz="1600" kern="1200" cap="all" baseline="0">
          <a:solidFill>
            <a:schemeClr val="tx1"/>
          </a:solidFill>
          <a:latin typeface="+mn-lt"/>
          <a:ea typeface="+mn-ea"/>
          <a:cs typeface="+mn-cs"/>
        </a:defRPr>
      </a:lvl1pPr>
      <a:lvl2pPr marL="3240" indent="0" algn="l" defTabSz="924282" rtl="0" eaLnBrk="1" latinLnBrk="0" hangingPunct="1">
        <a:lnSpc>
          <a:spcPct val="100000"/>
        </a:lnSpc>
        <a:spcBef>
          <a:spcPts val="300"/>
        </a:spcBef>
        <a:spcAft>
          <a:spcPts val="300"/>
        </a:spcAft>
        <a:buFont typeface="Arial" panose="020B0604020202020204" pitchFamily="34" charset="0"/>
        <a:buNone/>
        <a:defRPr sz="1200" kern="1200">
          <a:solidFill>
            <a:schemeClr val="tx1"/>
          </a:solidFill>
          <a:latin typeface="+mn-lt"/>
          <a:ea typeface="+mn-ea"/>
          <a:cs typeface="+mn-cs"/>
        </a:defRPr>
      </a:lvl2pPr>
      <a:lvl3pPr marL="186802" indent="-186802"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3pPr>
      <a:lvl4pPr marL="431911" indent="-191121"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4pPr>
      <a:lvl5pPr marL="606834" indent="-176004" algn="l" defTabSz="924282" rtl="0" eaLnBrk="1" latinLnBrk="0" hangingPunct="1">
        <a:lnSpc>
          <a:spcPct val="100000"/>
        </a:lnSpc>
        <a:spcBef>
          <a:spcPts val="300"/>
        </a:spcBef>
        <a:spcAft>
          <a:spcPts val="300"/>
        </a:spcAft>
        <a:buSzPct val="85000"/>
        <a:buFont typeface="Arial" panose="020B0604020202020204" pitchFamily="34" charset="0"/>
        <a:buChar char="•"/>
        <a:defRPr sz="1200" kern="1200">
          <a:solidFill>
            <a:schemeClr val="tx1"/>
          </a:solidFill>
          <a:latin typeface="+mn-lt"/>
          <a:ea typeface="+mn-ea"/>
          <a:cs typeface="+mn-cs"/>
        </a:defRPr>
      </a:lvl5pPr>
      <a:lvl6pPr marL="2541775"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300391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6605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928198"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24282" rtl="0" eaLnBrk="1" latinLnBrk="0" hangingPunct="1">
        <a:defRPr sz="1800" kern="1200">
          <a:solidFill>
            <a:schemeClr val="tx1"/>
          </a:solidFill>
          <a:latin typeface="+mn-lt"/>
          <a:ea typeface="+mn-ea"/>
          <a:cs typeface="+mn-cs"/>
        </a:defRPr>
      </a:lvl1pPr>
      <a:lvl2pPr marL="462140" algn="l" defTabSz="924282" rtl="0" eaLnBrk="1" latinLnBrk="0" hangingPunct="1">
        <a:defRPr sz="1800" kern="1200">
          <a:solidFill>
            <a:schemeClr val="tx1"/>
          </a:solidFill>
          <a:latin typeface="+mn-lt"/>
          <a:ea typeface="+mn-ea"/>
          <a:cs typeface="+mn-cs"/>
        </a:defRPr>
      </a:lvl2pPr>
      <a:lvl3pPr marL="924282" algn="l" defTabSz="924282" rtl="0" eaLnBrk="1" latinLnBrk="0" hangingPunct="1">
        <a:defRPr sz="1800" kern="1200">
          <a:solidFill>
            <a:schemeClr val="tx1"/>
          </a:solidFill>
          <a:latin typeface="+mn-lt"/>
          <a:ea typeface="+mn-ea"/>
          <a:cs typeface="+mn-cs"/>
        </a:defRPr>
      </a:lvl3pPr>
      <a:lvl4pPr marL="1386422" algn="l" defTabSz="924282" rtl="0" eaLnBrk="1" latinLnBrk="0" hangingPunct="1">
        <a:defRPr sz="1800" kern="1200">
          <a:solidFill>
            <a:schemeClr val="tx1"/>
          </a:solidFill>
          <a:latin typeface="+mn-lt"/>
          <a:ea typeface="+mn-ea"/>
          <a:cs typeface="+mn-cs"/>
        </a:defRPr>
      </a:lvl4pPr>
      <a:lvl5pPr marL="1848564" algn="l" defTabSz="924282" rtl="0" eaLnBrk="1" latinLnBrk="0" hangingPunct="1">
        <a:defRPr sz="1800" kern="1200">
          <a:solidFill>
            <a:schemeClr val="tx1"/>
          </a:solidFill>
          <a:latin typeface="+mn-lt"/>
          <a:ea typeface="+mn-ea"/>
          <a:cs typeface="+mn-cs"/>
        </a:defRPr>
      </a:lvl5pPr>
      <a:lvl6pPr marL="2310704" algn="l" defTabSz="924282" rtl="0" eaLnBrk="1" latinLnBrk="0" hangingPunct="1">
        <a:defRPr sz="1800" kern="1200">
          <a:solidFill>
            <a:schemeClr val="tx1"/>
          </a:solidFill>
          <a:latin typeface="+mn-lt"/>
          <a:ea typeface="+mn-ea"/>
          <a:cs typeface="+mn-cs"/>
        </a:defRPr>
      </a:lvl6pPr>
      <a:lvl7pPr marL="2772846" algn="l" defTabSz="924282" rtl="0" eaLnBrk="1" latinLnBrk="0" hangingPunct="1">
        <a:defRPr sz="1800" kern="1200">
          <a:solidFill>
            <a:schemeClr val="tx1"/>
          </a:solidFill>
          <a:latin typeface="+mn-lt"/>
          <a:ea typeface="+mn-ea"/>
          <a:cs typeface="+mn-cs"/>
        </a:defRPr>
      </a:lvl7pPr>
      <a:lvl8pPr marL="3234986" algn="l" defTabSz="924282" rtl="0" eaLnBrk="1" latinLnBrk="0" hangingPunct="1">
        <a:defRPr sz="1800" kern="1200">
          <a:solidFill>
            <a:schemeClr val="tx1"/>
          </a:solidFill>
          <a:latin typeface="+mn-lt"/>
          <a:ea typeface="+mn-ea"/>
          <a:cs typeface="+mn-cs"/>
        </a:defRPr>
      </a:lvl8pPr>
      <a:lvl9pPr marL="3697126" algn="l" defTabSz="92428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3.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3.xml"/><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0" name="Title 19"/>
          <p:cNvSpPr>
            <a:spLocks noGrp="1"/>
          </p:cNvSpPr>
          <p:nvPr>
            <p:ph type="ctrTitle"/>
          </p:nvPr>
        </p:nvSpPr>
        <p:spPr>
          <a:xfrm>
            <a:off x="2211856" y="2314307"/>
            <a:ext cx="4699059" cy="1107996"/>
          </a:xfrm>
        </p:spPr>
        <p:txBody>
          <a:bodyPr/>
          <a:lstStyle/>
          <a:p>
            <a:pPr algn="ctr"/>
            <a:r>
              <a:rPr lang="pl-PL" sz="4000" dirty="0">
                <a:solidFill>
                  <a:schemeClr val="bg1"/>
                </a:solidFill>
              </a:rPr>
              <a:t>Mediji i građani na izborima </a:t>
            </a:r>
            <a:endParaRPr lang="en-GB" sz="4000" dirty="0">
              <a:solidFill>
                <a:schemeClr val="bg1"/>
              </a:solidFill>
            </a:endParaRPr>
          </a:p>
        </p:txBody>
      </p:sp>
      <p:sp>
        <p:nvSpPr>
          <p:cNvPr id="21" name="Text Placeholder 20"/>
          <p:cNvSpPr>
            <a:spLocks noGrp="1"/>
          </p:cNvSpPr>
          <p:nvPr>
            <p:ph type="body" sz="quarter" idx="13"/>
          </p:nvPr>
        </p:nvSpPr>
        <p:spPr>
          <a:xfrm>
            <a:off x="2211854" y="1676853"/>
            <a:ext cx="4699059" cy="637454"/>
          </a:xfrm>
        </p:spPr>
        <p:txBody>
          <a:bodyPr/>
          <a:lstStyle/>
          <a:p>
            <a:pPr algn="ctr"/>
            <a:r>
              <a:rPr lang="bs-Latn-BA" dirty="0">
                <a:solidFill>
                  <a:schemeClr val="bg1"/>
                </a:solidFill>
              </a:rPr>
              <a:t>Ispitivanje javnog mnijenja</a:t>
            </a:r>
            <a:endParaRPr lang="en-GB" dirty="0">
              <a:solidFill>
                <a:schemeClr val="bg1"/>
              </a:solidFill>
            </a:endParaRPr>
          </a:p>
        </p:txBody>
      </p:sp>
      <p:sp>
        <p:nvSpPr>
          <p:cNvPr id="2" name="Subtitle 1"/>
          <p:cNvSpPr>
            <a:spLocks noGrp="1"/>
          </p:cNvSpPr>
          <p:nvPr>
            <p:ph type="subTitle" idx="1"/>
          </p:nvPr>
        </p:nvSpPr>
        <p:spPr>
          <a:xfrm>
            <a:off x="2211855" y="3345141"/>
            <a:ext cx="4699059" cy="349465"/>
          </a:xfrm>
        </p:spPr>
        <p:txBody>
          <a:bodyPr/>
          <a:lstStyle/>
          <a:p>
            <a:pPr algn="ctr"/>
            <a:r>
              <a:rPr lang="bs-Latn-BA" dirty="0">
                <a:solidFill>
                  <a:schemeClr val="bg1"/>
                </a:solidFill>
              </a:rPr>
              <a:t>August 2018</a:t>
            </a:r>
          </a:p>
        </p:txBody>
      </p:sp>
      <p:pic>
        <p:nvPicPr>
          <p:cNvPr id="6" name="Picture Placeholder 5"/>
          <p:cNvPicPr>
            <a:picLocks noGrp="1" noChangeAspect="1"/>
          </p:cNvPicPr>
          <p:nvPr>
            <p:ph type="pic" sz="quarter" idx="15"/>
          </p:nvPr>
        </p:nvPicPr>
        <p:blipFill>
          <a:blip r:embed="rId4" cstate="print">
            <a:extLst>
              <a:ext uri="{28A0092B-C50C-407E-A947-70E740481C1C}">
                <a14:useLocalDpi xmlns:a14="http://schemas.microsoft.com/office/drawing/2010/main" xmlns="" val="0"/>
              </a:ext>
            </a:extLst>
          </a:blip>
          <a:srcRect l="10597" r="10597"/>
          <a:stretch>
            <a:fillRect/>
          </a:stretch>
        </p:blipFill>
        <p:spPr>
          <a:xfrm>
            <a:off x="1498600" y="3953285"/>
            <a:ext cx="1426509" cy="775411"/>
          </a:xfrm>
        </p:spPr>
      </p:pic>
      <p:pic>
        <p:nvPicPr>
          <p:cNvPr id="3" name="Picture 2"/>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31005" y="3969533"/>
            <a:ext cx="1258338" cy="708025"/>
          </a:xfrm>
          <a:prstGeom prst="rect">
            <a:avLst/>
          </a:prstGeom>
        </p:spPr>
      </p:pic>
      <p:pic>
        <p:nvPicPr>
          <p:cNvPr id="4" name="Picture 3"/>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6910913" y="3345141"/>
            <a:ext cx="1789080" cy="1383555"/>
          </a:xfrm>
          <a:prstGeom prst="rect">
            <a:avLst/>
          </a:prstGeom>
        </p:spPr>
      </p:pic>
    </p:spTree>
    <p:extLst>
      <p:ext uri="{BB962C8B-B14F-4D97-AF65-F5344CB8AC3E}">
        <p14:creationId xmlns:p14="http://schemas.microsoft.com/office/powerpoint/2010/main" xmlns="" val="3546726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234000" y="175260"/>
            <a:ext cx="6766646" cy="830997"/>
          </a:xfrm>
        </p:spPr>
        <p:txBody>
          <a:bodyPr/>
          <a:lstStyle/>
          <a:p>
            <a:r>
              <a:rPr lang="bs-Latn-BA" sz="2000" dirty="0"/>
              <a:t>Samo 24% ispitanika/ca navodi da nisu glasali na prethodnim lokalnim izborima 2016, dok 56% tvrdi da će sigurno glasati na predstojećim izborima. </a:t>
            </a:r>
            <a:endParaRPr lang="en-US" sz="2000" dirty="0"/>
          </a:p>
        </p:txBody>
      </p:sp>
      <p:sp>
        <p:nvSpPr>
          <p:cNvPr id="13" name="Text Placeholder 12"/>
          <p:cNvSpPr>
            <a:spLocks noGrp="1"/>
          </p:cNvSpPr>
          <p:nvPr>
            <p:ph type="body" sz="quarter" idx="16"/>
          </p:nvPr>
        </p:nvSpPr>
        <p:spPr>
          <a:xfrm>
            <a:off x="234000" y="4425177"/>
            <a:ext cx="8339414" cy="318287"/>
          </a:xfrm>
        </p:spPr>
        <p:txBody>
          <a:bodyPr>
            <a:normAutofit fontScale="70000" lnSpcReduction="20000"/>
          </a:bodyPr>
          <a:lstStyle/>
          <a:p>
            <a:r>
              <a:rPr lang="pl-PL" dirty="0"/>
              <a:t>P2. Jeste li glasali na lokalnim izborima 2016. godine za načelnike/ce općina i gradonačelnike/ce, te općinska/gradska vijeća ili skupštine?/Q3. Ako bi se opšti izbori održali sljedeći vikend, koliko je vjerovatno da biste glasali? </a:t>
            </a:r>
          </a:p>
          <a:p>
            <a:r>
              <a:rPr lang="bs-Latn-BA" i="1" dirty="0"/>
              <a:t>Baza: Svi ispitanici N=1006</a:t>
            </a:r>
            <a:endParaRPr lang="en-GB" i="1" dirty="0"/>
          </a:p>
        </p:txBody>
      </p:sp>
      <p:graphicFrame>
        <p:nvGraphicFramePr>
          <p:cNvPr id="7" name="Content Placeholder 11"/>
          <p:cNvGraphicFramePr>
            <a:graphicFrameLocks/>
          </p:cNvGraphicFramePr>
          <p:nvPr>
            <p:extLst>
              <p:ext uri="{D42A27DB-BD31-4B8C-83A1-F6EECF244321}">
                <p14:modId xmlns:p14="http://schemas.microsoft.com/office/powerpoint/2010/main" xmlns="" val="2271619964"/>
              </p:ext>
            </p:extLst>
          </p:nvPr>
        </p:nvGraphicFramePr>
        <p:xfrm>
          <a:off x="-730647" y="875604"/>
          <a:ext cx="5923566" cy="33922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ontent Placeholder 11">
            <a:extLst>
              <a:ext uri="{FF2B5EF4-FFF2-40B4-BE49-F238E27FC236}">
                <a16:creationId xmlns:a16="http://schemas.microsoft.com/office/drawing/2014/main" xmlns="" id="{EC866249-E05F-49AC-BB47-73F263469DF1}"/>
              </a:ext>
            </a:extLst>
          </p:cNvPr>
          <p:cNvGraphicFramePr>
            <a:graphicFrameLocks/>
          </p:cNvGraphicFramePr>
          <p:nvPr>
            <p:extLst>
              <p:ext uri="{D42A27DB-BD31-4B8C-83A1-F6EECF244321}">
                <p14:modId xmlns:p14="http://schemas.microsoft.com/office/powerpoint/2010/main" xmlns="" val="243411310"/>
              </p:ext>
            </p:extLst>
          </p:nvPr>
        </p:nvGraphicFramePr>
        <p:xfrm>
          <a:off x="3195783" y="875604"/>
          <a:ext cx="5923566" cy="339229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3518237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0"/>
          <p:cNvSpPr>
            <a:spLocks noGrp="1"/>
          </p:cNvSpPr>
          <p:nvPr>
            <p:ph type="title"/>
          </p:nvPr>
        </p:nvSpPr>
        <p:spPr>
          <a:xfrm>
            <a:off x="234000" y="162000"/>
            <a:ext cx="6905940" cy="997196"/>
          </a:xfrm>
        </p:spPr>
        <p:txBody>
          <a:bodyPr/>
          <a:lstStyle/>
          <a:p>
            <a:r>
              <a:rPr lang="bs-Latn-BA" sz="2400" dirty="0"/>
              <a:t>Mediji, a zatim i porodica i prijatelji, su izvori informacija u koje građani/ke BiH imaju najviše povjerenja </a:t>
            </a:r>
            <a:endParaRPr lang="en-GB" sz="2400" dirty="0"/>
          </a:p>
        </p:txBody>
      </p:sp>
      <p:sp>
        <p:nvSpPr>
          <p:cNvPr id="11" name="Text Placeholder 12"/>
          <p:cNvSpPr>
            <a:spLocks noGrp="1"/>
          </p:cNvSpPr>
          <p:nvPr>
            <p:ph type="body" sz="quarter" idx="16"/>
          </p:nvPr>
        </p:nvSpPr>
        <p:spPr>
          <a:xfrm>
            <a:off x="234000" y="4476784"/>
            <a:ext cx="6905940" cy="318287"/>
          </a:xfrm>
        </p:spPr>
        <p:txBody>
          <a:bodyPr>
            <a:normAutofit fontScale="92500" lnSpcReduction="10000"/>
          </a:bodyPr>
          <a:lstStyle/>
          <a:p>
            <a:r>
              <a:rPr lang="en-US" dirty="0"/>
              <a:t>P1. </a:t>
            </a:r>
            <a:r>
              <a:rPr lang="en-US" dirty="0" err="1"/>
              <a:t>Kada</a:t>
            </a:r>
            <a:r>
              <a:rPr lang="en-US" dirty="0"/>
              <a:t> </a:t>
            </a:r>
            <a:r>
              <a:rPr lang="en-US" dirty="0" err="1"/>
              <a:t>je</a:t>
            </a:r>
            <a:r>
              <a:rPr lang="en-US" dirty="0"/>
              <a:t> </a:t>
            </a:r>
            <a:r>
              <a:rPr lang="en-US" dirty="0" err="1"/>
              <a:t>riječ</a:t>
            </a:r>
            <a:r>
              <a:rPr lang="en-US" dirty="0"/>
              <a:t> o </a:t>
            </a:r>
            <a:r>
              <a:rPr lang="en-US" dirty="0" err="1"/>
              <a:t>informacijama</a:t>
            </a:r>
            <a:r>
              <a:rPr lang="en-US" dirty="0"/>
              <a:t> </a:t>
            </a:r>
            <a:r>
              <a:rPr lang="en-US" dirty="0" err="1"/>
              <a:t>koje</a:t>
            </a:r>
            <a:r>
              <a:rPr lang="en-US" dirty="0"/>
              <a:t> </a:t>
            </a:r>
            <a:r>
              <a:rPr lang="en-US" dirty="0" err="1"/>
              <a:t>su</a:t>
            </a:r>
            <a:r>
              <a:rPr lang="en-US" dirty="0"/>
              <a:t> </a:t>
            </a:r>
            <a:r>
              <a:rPr lang="en-US" dirty="0" err="1"/>
              <a:t>za</a:t>
            </a:r>
            <a:r>
              <a:rPr lang="en-US" dirty="0"/>
              <a:t> Vas </a:t>
            </a:r>
            <a:r>
              <a:rPr lang="en-US" dirty="0" err="1"/>
              <a:t>važne</a:t>
            </a:r>
            <a:r>
              <a:rPr lang="en-US" dirty="0"/>
              <a:t>, u </a:t>
            </a:r>
            <a:r>
              <a:rPr lang="en-US" dirty="0" err="1"/>
              <a:t>koji</a:t>
            </a:r>
            <a:r>
              <a:rPr lang="en-US" dirty="0"/>
              <a:t> </a:t>
            </a:r>
            <a:r>
              <a:rPr lang="en-US" dirty="0" err="1"/>
              <a:t>izvor</a:t>
            </a:r>
            <a:r>
              <a:rPr lang="en-US" dirty="0"/>
              <a:t> </a:t>
            </a:r>
            <a:r>
              <a:rPr lang="en-US" dirty="0" err="1"/>
              <a:t>imate</a:t>
            </a:r>
            <a:r>
              <a:rPr lang="en-US" dirty="0"/>
              <a:t> </a:t>
            </a:r>
            <a:r>
              <a:rPr lang="en-US" dirty="0" err="1"/>
              <a:t>najviše</a:t>
            </a:r>
            <a:r>
              <a:rPr lang="en-US" dirty="0"/>
              <a:t> </a:t>
            </a:r>
            <a:r>
              <a:rPr lang="en-US" dirty="0" err="1"/>
              <a:t>povjerenja</a:t>
            </a:r>
            <a:r>
              <a:rPr lang="en-US" dirty="0"/>
              <a:t>? </a:t>
            </a:r>
            <a:endParaRPr lang="bs-Latn-BA" dirty="0"/>
          </a:p>
          <a:p>
            <a:r>
              <a:rPr lang="bs-Latn-BA" i="1" dirty="0"/>
              <a:t>Baza: Svi ispitanici N=1006</a:t>
            </a:r>
            <a:endParaRPr lang="en-GB" i="1" dirty="0"/>
          </a:p>
        </p:txBody>
      </p:sp>
      <p:graphicFrame>
        <p:nvGraphicFramePr>
          <p:cNvPr id="5" name="Content Placeholder 7"/>
          <p:cNvGraphicFramePr>
            <a:graphicFrameLocks/>
          </p:cNvGraphicFramePr>
          <p:nvPr>
            <p:extLst>
              <p:ext uri="{D42A27DB-BD31-4B8C-83A1-F6EECF244321}">
                <p14:modId xmlns:p14="http://schemas.microsoft.com/office/powerpoint/2010/main" xmlns="" val="3402078396"/>
              </p:ext>
            </p:extLst>
          </p:nvPr>
        </p:nvGraphicFramePr>
        <p:xfrm>
          <a:off x="1856936" y="1028698"/>
          <a:ext cx="4972929" cy="3463910"/>
        </p:xfrm>
        <a:graphic>
          <a:graphicData uri="http://schemas.openxmlformats.org/drawingml/2006/chart">
            <c:chart xmlns:c="http://schemas.openxmlformats.org/drawingml/2006/chart" xmlns:r="http://schemas.openxmlformats.org/officeDocument/2006/relationships" r:id="rId3"/>
          </a:graphicData>
        </a:graphic>
      </p:graphicFrame>
      <p:sp>
        <p:nvSpPr>
          <p:cNvPr id="6" name="Freeform 10"/>
          <p:cNvSpPr>
            <a:spLocks noChangeAspect="1"/>
          </p:cNvSpPr>
          <p:nvPr/>
        </p:nvSpPr>
        <p:spPr bwMode="auto">
          <a:xfrm rot="16200000">
            <a:off x="2412036" y="1736758"/>
            <a:ext cx="605719" cy="1012535"/>
          </a:xfrm>
          <a:custGeom>
            <a:avLst/>
            <a:gdLst/>
            <a:ahLst/>
            <a:cxnLst>
              <a:cxn ang="0">
                <a:pos x="1793" y="734"/>
              </a:cxn>
              <a:cxn ang="0">
                <a:pos x="1793" y="734"/>
              </a:cxn>
              <a:cxn ang="0">
                <a:pos x="1135" y="76"/>
              </a:cxn>
              <a:cxn ang="0">
                <a:pos x="947" y="0"/>
              </a:cxn>
              <a:cxn ang="0">
                <a:pos x="759" y="76"/>
              </a:cxn>
              <a:cxn ang="0">
                <a:pos x="101" y="734"/>
              </a:cxn>
              <a:cxn ang="0">
                <a:pos x="101" y="1105"/>
              </a:cxn>
              <a:cxn ang="0">
                <a:pos x="472" y="1104"/>
              </a:cxn>
              <a:cxn ang="0">
                <a:pos x="656" y="920"/>
              </a:cxn>
              <a:cxn ang="0">
                <a:pos x="656" y="2875"/>
              </a:cxn>
              <a:cxn ang="0">
                <a:pos x="947" y="3166"/>
              </a:cxn>
              <a:cxn ang="0">
                <a:pos x="1238" y="2875"/>
              </a:cxn>
              <a:cxn ang="0">
                <a:pos x="1238" y="920"/>
              </a:cxn>
              <a:cxn ang="0">
                <a:pos x="1423" y="1105"/>
              </a:cxn>
              <a:cxn ang="0">
                <a:pos x="1794" y="1105"/>
              </a:cxn>
              <a:cxn ang="0">
                <a:pos x="1793" y="734"/>
              </a:cxn>
            </a:cxnLst>
            <a:rect l="0" t="0" r="r" b="b"/>
            <a:pathLst>
              <a:path w="1896" h="3166">
                <a:moveTo>
                  <a:pt x="1793" y="734"/>
                </a:moveTo>
                <a:lnTo>
                  <a:pt x="1793" y="734"/>
                </a:lnTo>
                <a:lnTo>
                  <a:pt x="1135" y="76"/>
                </a:lnTo>
                <a:cubicBezTo>
                  <a:pt x="1084" y="24"/>
                  <a:pt x="1015" y="0"/>
                  <a:pt x="947" y="0"/>
                </a:cubicBezTo>
                <a:cubicBezTo>
                  <a:pt x="879" y="0"/>
                  <a:pt x="811" y="24"/>
                  <a:pt x="759" y="76"/>
                </a:cubicBezTo>
                <a:lnTo>
                  <a:pt x="101" y="734"/>
                </a:lnTo>
                <a:cubicBezTo>
                  <a:pt x="0" y="836"/>
                  <a:pt x="0" y="1003"/>
                  <a:pt x="101" y="1105"/>
                </a:cubicBezTo>
                <a:cubicBezTo>
                  <a:pt x="203" y="1207"/>
                  <a:pt x="370" y="1207"/>
                  <a:pt x="472" y="1104"/>
                </a:cubicBezTo>
                <a:lnTo>
                  <a:pt x="656" y="920"/>
                </a:lnTo>
                <a:lnTo>
                  <a:pt x="656" y="2875"/>
                </a:lnTo>
                <a:cubicBezTo>
                  <a:pt x="656" y="3035"/>
                  <a:pt x="787" y="3166"/>
                  <a:pt x="947" y="3166"/>
                </a:cubicBezTo>
                <a:cubicBezTo>
                  <a:pt x="1107" y="3166"/>
                  <a:pt x="1238" y="3035"/>
                  <a:pt x="1238" y="2875"/>
                </a:cubicBezTo>
                <a:lnTo>
                  <a:pt x="1238" y="920"/>
                </a:lnTo>
                <a:lnTo>
                  <a:pt x="1423" y="1105"/>
                </a:lnTo>
                <a:cubicBezTo>
                  <a:pt x="1525" y="1207"/>
                  <a:pt x="1692" y="1207"/>
                  <a:pt x="1794" y="1105"/>
                </a:cubicBezTo>
                <a:cubicBezTo>
                  <a:pt x="1896" y="1003"/>
                  <a:pt x="1895" y="836"/>
                  <a:pt x="1793" y="734"/>
                </a:cubicBezTo>
                <a:close/>
              </a:path>
            </a:pathLst>
          </a:custGeom>
          <a:solidFill>
            <a:schemeClr val="accent3">
              <a:lumMod val="75000"/>
            </a:schemeClr>
          </a:solidFill>
          <a:ln w="0">
            <a:noFill/>
            <a:prstDash val="solid"/>
            <a:round/>
            <a:headEnd/>
            <a:tailEnd/>
          </a:ln>
        </p:spPr>
        <p:txBody>
          <a:bodyPr/>
          <a:lstStyle/>
          <a:p>
            <a:endParaRPr lang="en-US"/>
          </a:p>
        </p:txBody>
      </p:sp>
      <p:graphicFrame>
        <p:nvGraphicFramePr>
          <p:cNvPr id="7" name="Table 6"/>
          <p:cNvGraphicFramePr>
            <a:graphicFrameLocks noGrp="1"/>
          </p:cNvGraphicFramePr>
          <p:nvPr>
            <p:extLst>
              <p:ext uri="{D42A27DB-BD31-4B8C-83A1-F6EECF244321}">
                <p14:modId xmlns:p14="http://schemas.microsoft.com/office/powerpoint/2010/main" xmlns="" val="321677004"/>
              </p:ext>
            </p:extLst>
          </p:nvPr>
        </p:nvGraphicFramePr>
        <p:xfrm>
          <a:off x="140676" y="1310051"/>
          <a:ext cx="2067951" cy="1945742"/>
        </p:xfrm>
        <a:graphic>
          <a:graphicData uri="http://schemas.openxmlformats.org/drawingml/2006/table">
            <a:tbl>
              <a:tblPr firstRow="1" bandRow="1">
                <a:tableStyleId>{5C22544A-7EE6-4342-B048-85BDC9FD1C3A}</a:tableStyleId>
              </a:tblPr>
              <a:tblGrid>
                <a:gridCol w="2067951">
                  <a:extLst>
                    <a:ext uri="{9D8B030D-6E8A-4147-A177-3AD203B41FA5}">
                      <a16:colId xmlns:a16="http://schemas.microsoft.com/office/drawing/2014/main" xmlns="" val="20000"/>
                    </a:ext>
                  </a:extLst>
                </a:gridCol>
              </a:tblGrid>
              <a:tr h="763293">
                <a:tc>
                  <a:txBody>
                    <a:bodyPr/>
                    <a:lstStyle/>
                    <a:p>
                      <a:pPr algn="ctr"/>
                      <a:r>
                        <a:rPr lang="bs-Latn-BA" sz="2000" b="1" dirty="0">
                          <a:solidFill>
                            <a:schemeClr val="tx1"/>
                          </a:solidFill>
                        </a:rPr>
                        <a:t>47</a:t>
                      </a:r>
                      <a:r>
                        <a:rPr lang="en-GB" sz="2000" b="1" dirty="0">
                          <a:solidFill>
                            <a:schemeClr val="tx1"/>
                          </a:solidFill>
                        </a:rPr>
                        <a:t>%</a:t>
                      </a:r>
                      <a:r>
                        <a:rPr lang="bs-Latn-BA" sz="2000" b="1" dirty="0">
                          <a:solidFill>
                            <a:schemeClr val="tx1"/>
                          </a:solidFill>
                        </a:rPr>
                        <a:t> najviše</a:t>
                      </a:r>
                      <a:r>
                        <a:rPr lang="bs-Latn-BA" sz="2000" b="1" baseline="0" dirty="0">
                          <a:solidFill>
                            <a:schemeClr val="tx1"/>
                          </a:solidFill>
                        </a:rPr>
                        <a:t> povjerenja ima u medije (TV, Internet, print, radio i mediji općenito)</a:t>
                      </a:r>
                      <a:r>
                        <a:rPr lang="bs-Latn-BA" sz="2000" b="1" dirty="0">
                          <a:solidFill>
                            <a:schemeClr val="tx1"/>
                          </a:solidFill>
                        </a:rPr>
                        <a:t> </a:t>
                      </a:r>
                    </a:p>
                  </a:txBody>
                  <a:tcPr marL="116943" marR="116943" marT="58471" marB="58471"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
        <p:nvSpPr>
          <p:cNvPr id="8" name="TextBox 7">
            <a:extLst>
              <a:ext uri="{FF2B5EF4-FFF2-40B4-BE49-F238E27FC236}">
                <a16:creationId xmlns:a16="http://schemas.microsoft.com/office/drawing/2014/main" xmlns="" id="{80F4E4E8-02A6-4D02-B2D2-213355B01568}"/>
              </a:ext>
            </a:extLst>
          </p:cNvPr>
          <p:cNvSpPr txBox="1"/>
          <p:nvPr/>
        </p:nvSpPr>
        <p:spPr>
          <a:xfrm>
            <a:off x="5766099" y="1201417"/>
            <a:ext cx="3130920" cy="2520860"/>
          </a:xfrm>
          <a:prstGeom prst="rect">
            <a:avLst/>
          </a:prstGeom>
          <a:solidFill>
            <a:schemeClr val="bg1">
              <a:lumMod val="95000"/>
            </a:schemeClr>
          </a:solidFill>
        </p:spPr>
        <p:txBody>
          <a:bodyPr vert="horz" wrap="square" lIns="90000" tIns="90000" rIns="90000" bIns="90000" rtlCol="0">
            <a:spAutoFit/>
          </a:bodyPr>
          <a:lstStyle/>
          <a:p>
            <a:pPr marL="176213" indent="-171450">
              <a:spcBef>
                <a:spcPts val="1200"/>
              </a:spcBef>
              <a:buFont typeface="Arial" panose="020B0604020202020204" pitchFamily="34" charset="0"/>
              <a:buChar char="•"/>
            </a:pPr>
            <a:r>
              <a:rPr lang="bs-Latn-BA" sz="1200" dirty="0">
                <a:solidFill>
                  <a:schemeClr val="tx1">
                    <a:lumMod val="75000"/>
                    <a:lumOff val="25000"/>
                  </a:schemeClr>
                </a:solidFill>
              </a:rPr>
              <a:t>Građani/ke starosti od </a:t>
            </a:r>
            <a:r>
              <a:rPr lang="bs-Latn-BA" sz="1200" u="sng" dirty="0">
                <a:solidFill>
                  <a:schemeClr val="tx1">
                    <a:lumMod val="75000"/>
                    <a:lumOff val="25000"/>
                  </a:schemeClr>
                </a:solidFill>
              </a:rPr>
              <a:t>30 do 44 </a:t>
            </a:r>
            <a:r>
              <a:rPr lang="bs-Latn-BA" sz="1200" dirty="0">
                <a:solidFill>
                  <a:schemeClr val="tx1">
                    <a:lumMod val="75000"/>
                    <a:lumOff val="25000"/>
                  </a:schemeClr>
                </a:solidFill>
              </a:rPr>
              <a:t>godina značajno </a:t>
            </a:r>
            <a:r>
              <a:rPr lang="bs-Latn-BA" sz="1200" b="1" dirty="0">
                <a:solidFill>
                  <a:schemeClr val="tx1">
                    <a:lumMod val="75000"/>
                    <a:lumOff val="25000"/>
                  </a:schemeClr>
                </a:solidFill>
              </a:rPr>
              <a:t>više imaju povjerenja u porodicu i pratelje i internet, </a:t>
            </a:r>
            <a:r>
              <a:rPr lang="bs-Latn-BA" sz="1200" dirty="0">
                <a:solidFill>
                  <a:schemeClr val="tx1">
                    <a:lumMod val="75000"/>
                    <a:lumOff val="25000"/>
                  </a:schemeClr>
                </a:solidFill>
              </a:rPr>
              <a:t>kada je riječ o informacijama koje su za njih važne. </a:t>
            </a:r>
          </a:p>
          <a:p>
            <a:pPr marL="176213" indent="-171450">
              <a:spcBef>
                <a:spcPts val="1200"/>
              </a:spcBef>
              <a:buFont typeface="Arial" panose="020B0604020202020204" pitchFamily="34" charset="0"/>
              <a:buChar char="•"/>
            </a:pPr>
            <a:r>
              <a:rPr lang="bs-Latn-BA" sz="1200" b="1" dirty="0">
                <a:solidFill>
                  <a:schemeClr val="tx1">
                    <a:lumMod val="75000"/>
                    <a:lumOff val="25000"/>
                  </a:schemeClr>
                </a:solidFill>
              </a:rPr>
              <a:t>TV </a:t>
            </a:r>
            <a:r>
              <a:rPr lang="bs-Latn-BA" sz="1200" dirty="0">
                <a:solidFill>
                  <a:schemeClr val="tx1">
                    <a:lumMod val="75000"/>
                    <a:lumOff val="25000"/>
                  </a:schemeClr>
                </a:solidFill>
              </a:rPr>
              <a:t>je izvor u koji najviše povjerenja ima značajno više stanovnika starije životne dobi - </a:t>
            </a:r>
            <a:r>
              <a:rPr lang="bs-Latn-BA" sz="1200" u="sng" dirty="0">
                <a:solidFill>
                  <a:schemeClr val="tx1">
                    <a:lumMod val="75000"/>
                    <a:lumOff val="25000"/>
                  </a:schemeClr>
                </a:solidFill>
              </a:rPr>
              <a:t>starosti 60 godina i više</a:t>
            </a:r>
            <a:r>
              <a:rPr lang="bs-Latn-BA" sz="1200" dirty="0">
                <a:solidFill>
                  <a:schemeClr val="tx1">
                    <a:lumMod val="75000"/>
                    <a:lumOff val="25000"/>
                  </a:schemeClr>
                </a:solidFill>
              </a:rPr>
              <a:t>, te oni najnižeg obrazovnog statusa. </a:t>
            </a:r>
          </a:p>
          <a:p>
            <a:pPr marL="176213" indent="-171450">
              <a:spcBef>
                <a:spcPts val="1200"/>
              </a:spcBef>
              <a:buFont typeface="Arial" panose="020B0604020202020204" pitchFamily="34" charset="0"/>
              <a:buChar char="•"/>
            </a:pPr>
            <a:r>
              <a:rPr lang="bs-Latn-BA" sz="1200" dirty="0">
                <a:solidFill>
                  <a:schemeClr val="tx1">
                    <a:lumMod val="75000"/>
                    <a:lumOff val="25000"/>
                  </a:schemeClr>
                </a:solidFill>
              </a:rPr>
              <a:t>U </a:t>
            </a:r>
            <a:r>
              <a:rPr lang="bs-Latn-BA" sz="1200" b="1" dirty="0">
                <a:solidFill>
                  <a:schemeClr val="tx1">
                    <a:lumMod val="75000"/>
                    <a:lumOff val="25000"/>
                  </a:schemeClr>
                </a:solidFill>
              </a:rPr>
              <a:t>Internet</a:t>
            </a:r>
            <a:r>
              <a:rPr lang="bs-Latn-BA" sz="1200" dirty="0">
                <a:solidFill>
                  <a:schemeClr val="tx1">
                    <a:lumMod val="75000"/>
                    <a:lumOff val="25000"/>
                  </a:schemeClr>
                </a:solidFill>
              </a:rPr>
              <a:t> imaju više povjerenja stanovnici/ce </a:t>
            </a:r>
            <a:r>
              <a:rPr lang="bs-Latn-BA" sz="1200" u="sng" dirty="0">
                <a:solidFill>
                  <a:schemeClr val="tx1">
                    <a:lumMod val="75000"/>
                    <a:lumOff val="25000"/>
                  </a:schemeClr>
                </a:solidFill>
              </a:rPr>
              <a:t>mlađe životne dobi – 18-44 godina, te oni visokog obrazovnog statusa. </a:t>
            </a:r>
            <a:endParaRPr lang="en-GB" sz="1200" dirty="0">
              <a:solidFill>
                <a:schemeClr val="tx1">
                  <a:lumMod val="75000"/>
                  <a:lumOff val="25000"/>
                </a:schemeClr>
              </a:solidFill>
            </a:endParaRPr>
          </a:p>
        </p:txBody>
      </p:sp>
    </p:spTree>
    <p:extLst>
      <p:ext uri="{BB962C8B-B14F-4D97-AF65-F5344CB8AC3E}">
        <p14:creationId xmlns:p14="http://schemas.microsoft.com/office/powerpoint/2010/main" xmlns="" val="4258834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0"/>
          <p:cNvSpPr>
            <a:spLocks noGrp="1"/>
          </p:cNvSpPr>
          <p:nvPr>
            <p:ph type="title"/>
          </p:nvPr>
        </p:nvSpPr>
        <p:spPr>
          <a:xfrm>
            <a:off x="234000" y="162000"/>
            <a:ext cx="6771711" cy="664797"/>
          </a:xfrm>
        </p:spPr>
        <p:txBody>
          <a:bodyPr/>
          <a:lstStyle/>
          <a:p>
            <a:r>
              <a:rPr lang="bs-Latn-BA" sz="2400" dirty="0"/>
              <a:t>TV je izvor informacija u koji građani/ke BiH u predizbornom periodu imaju najviše povjerenja </a:t>
            </a:r>
            <a:endParaRPr lang="en-GB" sz="2400" dirty="0"/>
          </a:p>
        </p:txBody>
      </p:sp>
      <p:sp>
        <p:nvSpPr>
          <p:cNvPr id="11" name="Text Placeholder 12"/>
          <p:cNvSpPr>
            <a:spLocks noGrp="1"/>
          </p:cNvSpPr>
          <p:nvPr>
            <p:ph type="body" sz="quarter" idx="16"/>
          </p:nvPr>
        </p:nvSpPr>
        <p:spPr>
          <a:xfrm>
            <a:off x="234000" y="4476784"/>
            <a:ext cx="6905940" cy="318287"/>
          </a:xfrm>
        </p:spPr>
        <p:txBody>
          <a:bodyPr>
            <a:normAutofit fontScale="92500" lnSpcReduction="10000"/>
          </a:bodyPr>
          <a:lstStyle/>
          <a:p>
            <a:r>
              <a:rPr lang="en-US" dirty="0"/>
              <a:t>P5. </a:t>
            </a:r>
            <a:r>
              <a:rPr lang="en-US" dirty="0" err="1"/>
              <a:t>Kada</a:t>
            </a:r>
            <a:r>
              <a:rPr lang="en-US" dirty="0"/>
              <a:t> </a:t>
            </a:r>
            <a:r>
              <a:rPr lang="en-US" dirty="0" err="1"/>
              <a:t>je</a:t>
            </a:r>
            <a:r>
              <a:rPr lang="en-US" dirty="0"/>
              <a:t> </a:t>
            </a:r>
            <a:r>
              <a:rPr lang="en-US" dirty="0" err="1"/>
              <a:t>riječ</a:t>
            </a:r>
            <a:r>
              <a:rPr lang="en-US" dirty="0"/>
              <a:t> o </a:t>
            </a:r>
            <a:r>
              <a:rPr lang="en-US" dirty="0" err="1"/>
              <a:t>informacijama</a:t>
            </a:r>
            <a:r>
              <a:rPr lang="en-US" dirty="0"/>
              <a:t> u </a:t>
            </a:r>
            <a:r>
              <a:rPr lang="en-US" dirty="0" err="1"/>
              <a:t>predizbornom</a:t>
            </a:r>
            <a:r>
              <a:rPr lang="en-US" dirty="0"/>
              <a:t> </a:t>
            </a:r>
            <a:r>
              <a:rPr lang="en-US" dirty="0" err="1"/>
              <a:t>periodu</a:t>
            </a:r>
            <a:r>
              <a:rPr lang="en-US" dirty="0"/>
              <a:t>, u </a:t>
            </a:r>
            <a:r>
              <a:rPr lang="en-US" dirty="0" err="1"/>
              <a:t>koji</a:t>
            </a:r>
            <a:r>
              <a:rPr lang="en-US" dirty="0"/>
              <a:t> </a:t>
            </a:r>
            <a:r>
              <a:rPr lang="en-US" dirty="0" err="1"/>
              <a:t>izvor</a:t>
            </a:r>
            <a:r>
              <a:rPr lang="en-US" dirty="0"/>
              <a:t> </a:t>
            </a:r>
            <a:r>
              <a:rPr lang="en-US" dirty="0" err="1"/>
              <a:t>imate</a:t>
            </a:r>
            <a:r>
              <a:rPr lang="en-US" dirty="0"/>
              <a:t> </a:t>
            </a:r>
            <a:r>
              <a:rPr lang="en-US" dirty="0" err="1"/>
              <a:t>najviše</a:t>
            </a:r>
            <a:r>
              <a:rPr lang="en-US" dirty="0"/>
              <a:t> </a:t>
            </a:r>
            <a:r>
              <a:rPr lang="en-US" dirty="0" err="1"/>
              <a:t>povjerenja</a:t>
            </a:r>
            <a:r>
              <a:rPr lang="en-US" dirty="0"/>
              <a:t>? </a:t>
            </a:r>
            <a:endParaRPr lang="bs-Latn-BA" dirty="0"/>
          </a:p>
          <a:p>
            <a:r>
              <a:rPr lang="bs-Latn-BA" i="1" dirty="0"/>
              <a:t>Baza: Svi ispitanici N=1006</a:t>
            </a:r>
            <a:endParaRPr lang="en-GB" i="1" dirty="0"/>
          </a:p>
        </p:txBody>
      </p:sp>
      <p:graphicFrame>
        <p:nvGraphicFramePr>
          <p:cNvPr id="5" name="Content Placeholder 7"/>
          <p:cNvGraphicFramePr>
            <a:graphicFrameLocks/>
          </p:cNvGraphicFramePr>
          <p:nvPr>
            <p:extLst>
              <p:ext uri="{D42A27DB-BD31-4B8C-83A1-F6EECF244321}">
                <p14:modId xmlns:p14="http://schemas.microsoft.com/office/powerpoint/2010/main" xmlns="" val="3740630389"/>
              </p:ext>
            </p:extLst>
          </p:nvPr>
        </p:nvGraphicFramePr>
        <p:xfrm>
          <a:off x="1856936" y="916482"/>
          <a:ext cx="6979826" cy="3463910"/>
        </p:xfrm>
        <a:graphic>
          <a:graphicData uri="http://schemas.openxmlformats.org/drawingml/2006/chart">
            <c:chart xmlns:c="http://schemas.openxmlformats.org/drawingml/2006/chart" xmlns:r="http://schemas.openxmlformats.org/officeDocument/2006/relationships" r:id="rId3"/>
          </a:graphicData>
        </a:graphic>
      </p:graphicFrame>
      <p:sp>
        <p:nvSpPr>
          <p:cNvPr id="6" name="Freeform 10"/>
          <p:cNvSpPr>
            <a:spLocks noChangeAspect="1"/>
          </p:cNvSpPr>
          <p:nvPr/>
        </p:nvSpPr>
        <p:spPr bwMode="auto">
          <a:xfrm rot="16200000">
            <a:off x="2412036" y="1736758"/>
            <a:ext cx="605719" cy="1012535"/>
          </a:xfrm>
          <a:custGeom>
            <a:avLst/>
            <a:gdLst/>
            <a:ahLst/>
            <a:cxnLst>
              <a:cxn ang="0">
                <a:pos x="1793" y="734"/>
              </a:cxn>
              <a:cxn ang="0">
                <a:pos x="1793" y="734"/>
              </a:cxn>
              <a:cxn ang="0">
                <a:pos x="1135" y="76"/>
              </a:cxn>
              <a:cxn ang="0">
                <a:pos x="947" y="0"/>
              </a:cxn>
              <a:cxn ang="0">
                <a:pos x="759" y="76"/>
              </a:cxn>
              <a:cxn ang="0">
                <a:pos x="101" y="734"/>
              </a:cxn>
              <a:cxn ang="0">
                <a:pos x="101" y="1105"/>
              </a:cxn>
              <a:cxn ang="0">
                <a:pos x="472" y="1104"/>
              </a:cxn>
              <a:cxn ang="0">
                <a:pos x="656" y="920"/>
              </a:cxn>
              <a:cxn ang="0">
                <a:pos x="656" y="2875"/>
              </a:cxn>
              <a:cxn ang="0">
                <a:pos x="947" y="3166"/>
              </a:cxn>
              <a:cxn ang="0">
                <a:pos x="1238" y="2875"/>
              </a:cxn>
              <a:cxn ang="0">
                <a:pos x="1238" y="920"/>
              </a:cxn>
              <a:cxn ang="0">
                <a:pos x="1423" y="1105"/>
              </a:cxn>
              <a:cxn ang="0">
                <a:pos x="1794" y="1105"/>
              </a:cxn>
              <a:cxn ang="0">
                <a:pos x="1793" y="734"/>
              </a:cxn>
            </a:cxnLst>
            <a:rect l="0" t="0" r="r" b="b"/>
            <a:pathLst>
              <a:path w="1896" h="3166">
                <a:moveTo>
                  <a:pt x="1793" y="734"/>
                </a:moveTo>
                <a:lnTo>
                  <a:pt x="1793" y="734"/>
                </a:lnTo>
                <a:lnTo>
                  <a:pt x="1135" y="76"/>
                </a:lnTo>
                <a:cubicBezTo>
                  <a:pt x="1084" y="24"/>
                  <a:pt x="1015" y="0"/>
                  <a:pt x="947" y="0"/>
                </a:cubicBezTo>
                <a:cubicBezTo>
                  <a:pt x="879" y="0"/>
                  <a:pt x="811" y="24"/>
                  <a:pt x="759" y="76"/>
                </a:cubicBezTo>
                <a:lnTo>
                  <a:pt x="101" y="734"/>
                </a:lnTo>
                <a:cubicBezTo>
                  <a:pt x="0" y="836"/>
                  <a:pt x="0" y="1003"/>
                  <a:pt x="101" y="1105"/>
                </a:cubicBezTo>
                <a:cubicBezTo>
                  <a:pt x="203" y="1207"/>
                  <a:pt x="370" y="1207"/>
                  <a:pt x="472" y="1104"/>
                </a:cubicBezTo>
                <a:lnTo>
                  <a:pt x="656" y="920"/>
                </a:lnTo>
                <a:lnTo>
                  <a:pt x="656" y="2875"/>
                </a:lnTo>
                <a:cubicBezTo>
                  <a:pt x="656" y="3035"/>
                  <a:pt x="787" y="3166"/>
                  <a:pt x="947" y="3166"/>
                </a:cubicBezTo>
                <a:cubicBezTo>
                  <a:pt x="1107" y="3166"/>
                  <a:pt x="1238" y="3035"/>
                  <a:pt x="1238" y="2875"/>
                </a:cubicBezTo>
                <a:lnTo>
                  <a:pt x="1238" y="920"/>
                </a:lnTo>
                <a:lnTo>
                  <a:pt x="1423" y="1105"/>
                </a:lnTo>
                <a:cubicBezTo>
                  <a:pt x="1525" y="1207"/>
                  <a:pt x="1692" y="1207"/>
                  <a:pt x="1794" y="1105"/>
                </a:cubicBezTo>
                <a:cubicBezTo>
                  <a:pt x="1896" y="1003"/>
                  <a:pt x="1895" y="836"/>
                  <a:pt x="1793" y="734"/>
                </a:cubicBezTo>
                <a:close/>
              </a:path>
            </a:pathLst>
          </a:custGeom>
          <a:solidFill>
            <a:schemeClr val="accent3">
              <a:lumMod val="75000"/>
            </a:schemeClr>
          </a:solidFill>
          <a:ln w="0">
            <a:noFill/>
            <a:prstDash val="solid"/>
            <a:round/>
            <a:headEnd/>
            <a:tailEnd/>
          </a:ln>
        </p:spPr>
        <p:txBody>
          <a:bodyPr/>
          <a:lstStyle/>
          <a:p>
            <a:endParaRPr lang="en-US"/>
          </a:p>
        </p:txBody>
      </p:sp>
      <p:graphicFrame>
        <p:nvGraphicFramePr>
          <p:cNvPr id="7" name="Table 6"/>
          <p:cNvGraphicFramePr>
            <a:graphicFrameLocks noGrp="1"/>
          </p:cNvGraphicFramePr>
          <p:nvPr>
            <p:extLst>
              <p:ext uri="{D42A27DB-BD31-4B8C-83A1-F6EECF244321}">
                <p14:modId xmlns:p14="http://schemas.microsoft.com/office/powerpoint/2010/main" xmlns="" val="2693643279"/>
              </p:ext>
            </p:extLst>
          </p:nvPr>
        </p:nvGraphicFramePr>
        <p:xfrm>
          <a:off x="140676" y="1310051"/>
          <a:ext cx="2067951" cy="2555342"/>
        </p:xfrm>
        <a:graphic>
          <a:graphicData uri="http://schemas.openxmlformats.org/drawingml/2006/table">
            <a:tbl>
              <a:tblPr firstRow="1" bandRow="1">
                <a:tableStyleId>{5C22544A-7EE6-4342-B048-85BDC9FD1C3A}</a:tableStyleId>
              </a:tblPr>
              <a:tblGrid>
                <a:gridCol w="2067951">
                  <a:extLst>
                    <a:ext uri="{9D8B030D-6E8A-4147-A177-3AD203B41FA5}">
                      <a16:colId xmlns:a16="http://schemas.microsoft.com/office/drawing/2014/main" xmlns="" val="20000"/>
                    </a:ext>
                  </a:extLst>
                </a:gridCol>
              </a:tblGrid>
              <a:tr h="763293">
                <a:tc>
                  <a:txBody>
                    <a:bodyPr/>
                    <a:lstStyle/>
                    <a:p>
                      <a:pPr algn="ctr"/>
                      <a:r>
                        <a:rPr lang="bs-Latn-BA" sz="2000" b="1" dirty="0">
                          <a:solidFill>
                            <a:schemeClr val="tx1"/>
                          </a:solidFill>
                        </a:rPr>
                        <a:t>54</a:t>
                      </a:r>
                      <a:r>
                        <a:rPr lang="en-GB" sz="2000" b="1" dirty="0">
                          <a:solidFill>
                            <a:schemeClr val="tx1"/>
                          </a:solidFill>
                        </a:rPr>
                        <a:t>%</a:t>
                      </a:r>
                      <a:r>
                        <a:rPr lang="bs-Latn-BA" sz="2000" b="1" dirty="0">
                          <a:solidFill>
                            <a:schemeClr val="tx1"/>
                          </a:solidFill>
                        </a:rPr>
                        <a:t> najviše</a:t>
                      </a:r>
                      <a:r>
                        <a:rPr lang="bs-Latn-BA" sz="2000" b="1" baseline="0" dirty="0">
                          <a:solidFill>
                            <a:schemeClr val="tx1"/>
                          </a:solidFill>
                        </a:rPr>
                        <a:t> povjerenja u predizbornom periodu ima u medije (TV, Internet, print, radio i mediji općenito)</a:t>
                      </a:r>
                      <a:r>
                        <a:rPr lang="bs-Latn-BA" sz="2000" b="1" dirty="0">
                          <a:solidFill>
                            <a:schemeClr val="tx1"/>
                          </a:solidFill>
                        </a:rPr>
                        <a:t> </a:t>
                      </a:r>
                    </a:p>
                  </a:txBody>
                  <a:tcPr marL="116943" marR="116943" marT="58471" marB="58471"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
        <p:nvSpPr>
          <p:cNvPr id="8" name="TextBox 7">
            <a:extLst>
              <a:ext uri="{FF2B5EF4-FFF2-40B4-BE49-F238E27FC236}">
                <a16:creationId xmlns:a16="http://schemas.microsoft.com/office/drawing/2014/main" xmlns="" id="{C9D1D7CE-92DF-4063-90CE-22A121806A4E}"/>
              </a:ext>
            </a:extLst>
          </p:cNvPr>
          <p:cNvSpPr txBox="1"/>
          <p:nvPr/>
        </p:nvSpPr>
        <p:spPr>
          <a:xfrm>
            <a:off x="5773410" y="1496569"/>
            <a:ext cx="3130920" cy="2520860"/>
          </a:xfrm>
          <a:prstGeom prst="rect">
            <a:avLst/>
          </a:prstGeom>
          <a:solidFill>
            <a:schemeClr val="bg1">
              <a:lumMod val="95000"/>
            </a:schemeClr>
          </a:solidFill>
        </p:spPr>
        <p:txBody>
          <a:bodyPr vert="horz" wrap="square" lIns="90000" tIns="90000" rIns="90000" bIns="90000" rtlCol="0">
            <a:spAutoFit/>
          </a:bodyPr>
          <a:lstStyle/>
          <a:p>
            <a:pPr marL="176213" indent="-171450">
              <a:spcBef>
                <a:spcPts val="1200"/>
              </a:spcBef>
              <a:buFont typeface="Arial" panose="020B0604020202020204" pitchFamily="34" charset="0"/>
              <a:buChar char="•"/>
            </a:pPr>
            <a:r>
              <a:rPr lang="bs-Latn-BA" sz="1200" b="1" dirty="0">
                <a:solidFill>
                  <a:schemeClr val="tx1">
                    <a:lumMod val="75000"/>
                    <a:lumOff val="25000"/>
                  </a:schemeClr>
                </a:solidFill>
              </a:rPr>
              <a:t>TV</a:t>
            </a:r>
            <a:r>
              <a:rPr lang="bs-Latn-BA" sz="1200" dirty="0">
                <a:solidFill>
                  <a:schemeClr val="tx1">
                    <a:lumMod val="75000"/>
                    <a:lumOff val="25000"/>
                  </a:schemeClr>
                </a:solidFill>
              </a:rPr>
              <a:t> je izvor u koji najviše povjerenja u predizbornom periodu ima značajno manje stanovnika/ca </a:t>
            </a:r>
            <a:r>
              <a:rPr lang="bs-Latn-BA" sz="1200" u="sng" dirty="0">
                <a:solidFill>
                  <a:schemeClr val="tx1">
                    <a:lumMod val="75000"/>
                    <a:lumOff val="25000"/>
                  </a:schemeClr>
                </a:solidFill>
              </a:rPr>
              <a:t>mlađe dobi </a:t>
            </a:r>
            <a:r>
              <a:rPr lang="bs-Latn-BA" sz="1200" dirty="0">
                <a:solidFill>
                  <a:schemeClr val="tx1">
                    <a:lumMod val="75000"/>
                    <a:lumOff val="25000"/>
                  </a:schemeClr>
                </a:solidFill>
              </a:rPr>
              <a:t>(18-29), dok se na njega češće oslanjaju stanovnici starosti </a:t>
            </a:r>
            <a:r>
              <a:rPr lang="bs-Latn-BA" sz="1200" u="sng" dirty="0">
                <a:solidFill>
                  <a:schemeClr val="tx1">
                    <a:lumMod val="75000"/>
                    <a:lumOff val="25000"/>
                  </a:schemeClr>
                </a:solidFill>
              </a:rPr>
              <a:t>60 godina i više</a:t>
            </a:r>
            <a:r>
              <a:rPr lang="bs-Latn-BA" sz="1200" dirty="0">
                <a:solidFill>
                  <a:schemeClr val="tx1">
                    <a:lumMod val="75000"/>
                    <a:lumOff val="25000"/>
                  </a:schemeClr>
                </a:solidFill>
              </a:rPr>
              <a:t>, stanovnici/ce </a:t>
            </a:r>
            <a:r>
              <a:rPr lang="bs-Latn-BA" sz="1200" u="sng" dirty="0">
                <a:solidFill>
                  <a:schemeClr val="tx1">
                    <a:lumMod val="75000"/>
                    <a:lumOff val="25000"/>
                  </a:schemeClr>
                </a:solidFill>
              </a:rPr>
              <a:t>niskog obrazovnog statusa</a:t>
            </a:r>
            <a:r>
              <a:rPr lang="bs-Latn-BA" sz="1200" dirty="0">
                <a:solidFill>
                  <a:schemeClr val="tx1">
                    <a:lumMod val="75000"/>
                    <a:lumOff val="25000"/>
                  </a:schemeClr>
                </a:solidFill>
              </a:rPr>
              <a:t>. </a:t>
            </a:r>
          </a:p>
          <a:p>
            <a:pPr marL="176213" indent="-171450">
              <a:spcBef>
                <a:spcPts val="1200"/>
              </a:spcBef>
              <a:buFont typeface="Arial" panose="020B0604020202020204" pitchFamily="34" charset="0"/>
              <a:buChar char="•"/>
            </a:pPr>
            <a:r>
              <a:rPr lang="bs-Latn-BA" sz="1200" b="1" dirty="0">
                <a:solidFill>
                  <a:schemeClr val="tx1">
                    <a:lumMod val="75000"/>
                    <a:lumOff val="25000"/>
                  </a:schemeClr>
                </a:solidFill>
              </a:rPr>
              <a:t>Porodici i prijateljima </a:t>
            </a:r>
            <a:r>
              <a:rPr lang="bs-Latn-BA" sz="1200" dirty="0">
                <a:solidFill>
                  <a:schemeClr val="tx1">
                    <a:lumMod val="75000"/>
                    <a:lumOff val="25000"/>
                  </a:schemeClr>
                </a:solidFill>
              </a:rPr>
              <a:t>više vjeruju stanovnici i stanovnice BiH starosti od 30 do 44 godina. </a:t>
            </a:r>
          </a:p>
          <a:p>
            <a:pPr marL="176213" indent="-171450">
              <a:spcBef>
                <a:spcPts val="1200"/>
              </a:spcBef>
              <a:buFont typeface="Arial" panose="020B0604020202020204" pitchFamily="34" charset="0"/>
              <a:buChar char="•"/>
            </a:pPr>
            <a:r>
              <a:rPr lang="bs-Latn-BA" sz="1200" dirty="0">
                <a:solidFill>
                  <a:schemeClr val="tx1">
                    <a:lumMod val="75000"/>
                    <a:lumOff val="25000"/>
                  </a:schemeClr>
                </a:solidFill>
              </a:rPr>
              <a:t>U </a:t>
            </a:r>
            <a:r>
              <a:rPr lang="bs-Latn-BA" sz="1200" b="1" dirty="0">
                <a:solidFill>
                  <a:schemeClr val="tx1">
                    <a:lumMod val="75000"/>
                    <a:lumOff val="25000"/>
                  </a:schemeClr>
                </a:solidFill>
              </a:rPr>
              <a:t>Internet</a:t>
            </a:r>
            <a:r>
              <a:rPr lang="bs-Latn-BA" sz="1200" dirty="0">
                <a:solidFill>
                  <a:schemeClr val="tx1">
                    <a:lumMod val="75000"/>
                    <a:lumOff val="25000"/>
                  </a:schemeClr>
                </a:solidFill>
              </a:rPr>
              <a:t> u predizbornom periodu više povjerenja imaju stanovnici/ce </a:t>
            </a:r>
            <a:r>
              <a:rPr lang="bs-Latn-BA" sz="1200" u="sng" dirty="0">
                <a:solidFill>
                  <a:schemeClr val="tx1">
                    <a:lumMod val="75000"/>
                    <a:lumOff val="25000"/>
                  </a:schemeClr>
                </a:solidFill>
              </a:rPr>
              <a:t>mlađe životne dobi </a:t>
            </a:r>
            <a:r>
              <a:rPr lang="bs-Latn-BA" sz="1200" dirty="0">
                <a:solidFill>
                  <a:schemeClr val="tx1">
                    <a:lumMod val="75000"/>
                    <a:lumOff val="25000"/>
                  </a:schemeClr>
                </a:solidFill>
              </a:rPr>
              <a:t>(18-29).</a:t>
            </a:r>
            <a:endParaRPr lang="en-GB" sz="1200" dirty="0">
              <a:solidFill>
                <a:schemeClr val="tx1">
                  <a:lumMod val="75000"/>
                  <a:lumOff val="25000"/>
                </a:schemeClr>
              </a:solidFill>
            </a:endParaRPr>
          </a:p>
        </p:txBody>
      </p:sp>
    </p:spTree>
    <p:extLst>
      <p:ext uri="{BB962C8B-B14F-4D97-AF65-F5344CB8AC3E}">
        <p14:creationId xmlns:p14="http://schemas.microsoft.com/office/powerpoint/2010/main" xmlns="" val="328961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0"/>
          <p:cNvSpPr>
            <a:spLocks noGrp="1"/>
          </p:cNvSpPr>
          <p:nvPr>
            <p:ph type="title"/>
          </p:nvPr>
        </p:nvSpPr>
        <p:spPr>
          <a:xfrm>
            <a:off x="228184" y="144000"/>
            <a:ext cx="6662734" cy="553998"/>
          </a:xfrm>
        </p:spPr>
        <p:txBody>
          <a:bodyPr/>
          <a:lstStyle/>
          <a:p>
            <a:r>
              <a:rPr lang="bs-Latn-BA" sz="2000" dirty="0"/>
              <a:t>Jedna četvrtina stanovnika Bosne i Hercegovine odluku o tome za koga će glasati donosi na osnovu osobina kandiata</a:t>
            </a:r>
            <a:endParaRPr lang="en-GB" sz="2000" dirty="0"/>
          </a:p>
        </p:txBody>
      </p:sp>
      <p:sp>
        <p:nvSpPr>
          <p:cNvPr id="11" name="Text Placeholder 12"/>
          <p:cNvSpPr>
            <a:spLocks noGrp="1"/>
          </p:cNvSpPr>
          <p:nvPr>
            <p:ph type="body" sz="quarter" idx="16"/>
          </p:nvPr>
        </p:nvSpPr>
        <p:spPr>
          <a:xfrm>
            <a:off x="234000" y="4476784"/>
            <a:ext cx="6905940" cy="318287"/>
          </a:xfrm>
        </p:spPr>
        <p:txBody>
          <a:bodyPr>
            <a:normAutofit fontScale="92500" lnSpcReduction="10000"/>
          </a:bodyPr>
          <a:lstStyle/>
          <a:p>
            <a:r>
              <a:rPr lang="en-US" dirty="0"/>
              <a:t>P4.  Bez </a:t>
            </a:r>
            <a:r>
              <a:rPr lang="en-US" dirty="0" err="1"/>
              <a:t>obzira</a:t>
            </a:r>
            <a:r>
              <a:rPr lang="en-US" dirty="0"/>
              <a:t> </a:t>
            </a:r>
            <a:r>
              <a:rPr lang="en-US" dirty="0" err="1"/>
              <a:t>na</a:t>
            </a:r>
            <a:r>
              <a:rPr lang="en-US" dirty="0"/>
              <a:t> to da li </a:t>
            </a:r>
            <a:r>
              <a:rPr lang="en-US" dirty="0" err="1"/>
              <a:t>ste</a:t>
            </a:r>
            <a:r>
              <a:rPr lang="en-US" dirty="0"/>
              <a:t> </a:t>
            </a:r>
            <a:r>
              <a:rPr lang="en-US" dirty="0" err="1"/>
              <a:t>glasali</a:t>
            </a:r>
            <a:r>
              <a:rPr lang="en-US" dirty="0"/>
              <a:t> </a:t>
            </a:r>
            <a:r>
              <a:rPr lang="en-US" dirty="0" err="1"/>
              <a:t>ili</a:t>
            </a:r>
            <a:r>
              <a:rPr lang="en-US" dirty="0"/>
              <a:t> ne, </a:t>
            </a:r>
            <a:r>
              <a:rPr lang="en-US" dirty="0" err="1"/>
              <a:t>odluku</a:t>
            </a:r>
            <a:r>
              <a:rPr lang="en-US" dirty="0"/>
              <a:t> o tome </a:t>
            </a:r>
            <a:r>
              <a:rPr lang="en-US" dirty="0" err="1"/>
              <a:t>kome</a:t>
            </a:r>
            <a:r>
              <a:rPr lang="en-US" dirty="0"/>
              <a:t> </a:t>
            </a:r>
            <a:r>
              <a:rPr lang="en-US" dirty="0" err="1"/>
              <a:t>ćete</a:t>
            </a:r>
            <a:r>
              <a:rPr lang="en-US" dirty="0"/>
              <a:t> </a:t>
            </a:r>
            <a:r>
              <a:rPr lang="en-US" dirty="0" err="1"/>
              <a:t>dati</a:t>
            </a:r>
            <a:r>
              <a:rPr lang="en-US" dirty="0"/>
              <a:t> </a:t>
            </a:r>
            <a:r>
              <a:rPr lang="en-US" dirty="0" err="1"/>
              <a:t>svoj</a:t>
            </a:r>
            <a:r>
              <a:rPr lang="en-US" dirty="0"/>
              <a:t> </a:t>
            </a:r>
            <a:r>
              <a:rPr lang="en-US" dirty="0" err="1"/>
              <a:t>glas</a:t>
            </a:r>
            <a:r>
              <a:rPr lang="en-US" dirty="0"/>
              <a:t> </a:t>
            </a:r>
            <a:r>
              <a:rPr lang="en-US" dirty="0" err="1"/>
              <a:t>donosite</a:t>
            </a:r>
            <a:r>
              <a:rPr lang="en-US" dirty="0"/>
              <a:t> u </a:t>
            </a:r>
            <a:r>
              <a:rPr lang="en-US" dirty="0" err="1"/>
              <a:t>najvećoj</a:t>
            </a:r>
            <a:r>
              <a:rPr lang="en-US" dirty="0"/>
              <a:t> </a:t>
            </a:r>
            <a:r>
              <a:rPr lang="en-US" dirty="0" err="1"/>
              <a:t>mjeri</a:t>
            </a:r>
            <a:r>
              <a:rPr lang="en-US" dirty="0"/>
              <a:t> </a:t>
            </a:r>
            <a:r>
              <a:rPr lang="en-US" dirty="0" err="1"/>
              <a:t>na</a:t>
            </a:r>
            <a:r>
              <a:rPr lang="en-US" dirty="0"/>
              <a:t> </a:t>
            </a:r>
            <a:r>
              <a:rPr lang="en-US" dirty="0" err="1"/>
              <a:t>osnovu</a:t>
            </a:r>
            <a:r>
              <a:rPr lang="en-US" dirty="0"/>
              <a:t>… </a:t>
            </a:r>
            <a:endParaRPr lang="bs-Latn-BA" dirty="0"/>
          </a:p>
          <a:p>
            <a:r>
              <a:rPr lang="bs-Latn-BA" i="1" dirty="0"/>
              <a:t>Baza: Svi ispitanici N=1006</a:t>
            </a:r>
            <a:endParaRPr lang="en-GB" i="1" dirty="0"/>
          </a:p>
        </p:txBody>
      </p:sp>
      <p:graphicFrame>
        <p:nvGraphicFramePr>
          <p:cNvPr id="5" name="Content Placeholder 7"/>
          <p:cNvGraphicFramePr>
            <a:graphicFrameLocks/>
          </p:cNvGraphicFramePr>
          <p:nvPr>
            <p:extLst>
              <p:ext uri="{D42A27DB-BD31-4B8C-83A1-F6EECF244321}">
                <p14:modId xmlns:p14="http://schemas.microsoft.com/office/powerpoint/2010/main" xmlns="" val="3188708659"/>
              </p:ext>
            </p:extLst>
          </p:nvPr>
        </p:nvGraphicFramePr>
        <p:xfrm>
          <a:off x="234000" y="889764"/>
          <a:ext cx="8668597" cy="34639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783791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0"/>
          <p:cNvSpPr>
            <a:spLocks noGrp="1"/>
          </p:cNvSpPr>
          <p:nvPr>
            <p:ph type="title"/>
          </p:nvPr>
        </p:nvSpPr>
        <p:spPr>
          <a:xfrm>
            <a:off x="140400" y="144000"/>
            <a:ext cx="6905940" cy="830997"/>
          </a:xfrm>
        </p:spPr>
        <p:txBody>
          <a:bodyPr/>
          <a:lstStyle/>
          <a:p>
            <a:r>
              <a:rPr lang="bs-Latn-BA" sz="2000" dirty="0"/>
              <a:t>Sučeljavanja/dijaloške emisije te emisije ili članci u kojima će svi dobiti jednak prostor i vrijeme da se predstave su preferirani oblik informacija, kada je riječ o predizbornom periodu. </a:t>
            </a:r>
            <a:endParaRPr lang="en-GB" sz="2000" dirty="0"/>
          </a:p>
        </p:txBody>
      </p:sp>
      <p:sp>
        <p:nvSpPr>
          <p:cNvPr id="11" name="Text Placeholder 12"/>
          <p:cNvSpPr>
            <a:spLocks noGrp="1"/>
          </p:cNvSpPr>
          <p:nvPr>
            <p:ph type="body" sz="quarter" idx="16"/>
          </p:nvPr>
        </p:nvSpPr>
        <p:spPr>
          <a:xfrm>
            <a:off x="234000" y="4476784"/>
            <a:ext cx="6905940" cy="318287"/>
          </a:xfrm>
        </p:spPr>
        <p:txBody>
          <a:bodyPr>
            <a:normAutofit fontScale="77500" lnSpcReduction="20000"/>
          </a:bodyPr>
          <a:lstStyle/>
          <a:p>
            <a:r>
              <a:rPr lang="en-US" dirty="0"/>
              <a:t>P6. </a:t>
            </a:r>
            <a:r>
              <a:rPr lang="en-US" dirty="0" err="1"/>
              <a:t>Kada</a:t>
            </a:r>
            <a:r>
              <a:rPr lang="en-US" dirty="0"/>
              <a:t> </a:t>
            </a:r>
            <a:r>
              <a:rPr lang="en-US" dirty="0" err="1"/>
              <a:t>je</a:t>
            </a:r>
            <a:r>
              <a:rPr lang="en-US" dirty="0"/>
              <a:t> </a:t>
            </a:r>
            <a:r>
              <a:rPr lang="en-US" dirty="0" err="1"/>
              <a:t>riječ</a:t>
            </a:r>
            <a:r>
              <a:rPr lang="en-US" dirty="0"/>
              <a:t> o </a:t>
            </a:r>
            <a:r>
              <a:rPr lang="en-US" dirty="0" err="1"/>
              <a:t>informacijama</a:t>
            </a:r>
            <a:r>
              <a:rPr lang="en-US" dirty="0"/>
              <a:t> u </a:t>
            </a:r>
            <a:r>
              <a:rPr lang="en-US" dirty="0" err="1"/>
              <a:t>predizbornom</a:t>
            </a:r>
            <a:r>
              <a:rPr lang="en-US" dirty="0"/>
              <a:t> </a:t>
            </a:r>
            <a:r>
              <a:rPr lang="en-US" dirty="0" err="1"/>
              <a:t>periodu</a:t>
            </a:r>
            <a:r>
              <a:rPr lang="en-US" dirty="0"/>
              <a:t>, </a:t>
            </a:r>
            <a:r>
              <a:rPr lang="en-US" dirty="0" err="1"/>
              <a:t>iz</a:t>
            </a:r>
            <a:r>
              <a:rPr lang="en-US" dirty="0"/>
              <a:t> </a:t>
            </a:r>
            <a:r>
              <a:rPr lang="en-US" dirty="0" err="1"/>
              <a:t>kojeg</a:t>
            </a:r>
            <a:r>
              <a:rPr lang="en-US" dirty="0"/>
              <a:t> od </a:t>
            </a:r>
            <a:r>
              <a:rPr lang="en-US" dirty="0" err="1"/>
              <a:t>sljedećih</a:t>
            </a:r>
            <a:r>
              <a:rPr lang="en-US" dirty="0"/>
              <a:t> </a:t>
            </a:r>
            <a:r>
              <a:rPr lang="en-US" dirty="0" err="1"/>
              <a:t>oblika</a:t>
            </a:r>
            <a:r>
              <a:rPr lang="en-US" dirty="0"/>
              <a:t> </a:t>
            </a:r>
            <a:r>
              <a:rPr lang="en-US" dirty="0" err="1"/>
              <a:t>informacija</a:t>
            </a:r>
            <a:r>
              <a:rPr lang="en-US" dirty="0"/>
              <a:t> </a:t>
            </a:r>
            <a:r>
              <a:rPr lang="en-US" dirty="0" err="1"/>
              <a:t>smatrate</a:t>
            </a:r>
            <a:r>
              <a:rPr lang="en-US" dirty="0"/>
              <a:t> da </a:t>
            </a:r>
            <a:r>
              <a:rPr lang="en-US" dirty="0" err="1"/>
              <a:t>možete</a:t>
            </a:r>
            <a:r>
              <a:rPr lang="en-US" dirty="0"/>
              <a:t> </a:t>
            </a:r>
            <a:r>
              <a:rPr lang="en-US" dirty="0" err="1"/>
              <a:t>najviše</a:t>
            </a:r>
            <a:r>
              <a:rPr lang="en-US" dirty="0"/>
              <a:t> </a:t>
            </a:r>
            <a:r>
              <a:rPr lang="en-US" dirty="0" err="1"/>
              <a:t>saznati</a:t>
            </a:r>
            <a:r>
              <a:rPr lang="en-US" dirty="0"/>
              <a:t> o </a:t>
            </a:r>
            <a:r>
              <a:rPr lang="en-US" dirty="0" err="1"/>
              <a:t>kandidatima</a:t>
            </a:r>
            <a:r>
              <a:rPr lang="en-US" dirty="0"/>
              <a:t>/</a:t>
            </a:r>
            <a:r>
              <a:rPr lang="en-US" dirty="0" err="1"/>
              <a:t>tkinjama</a:t>
            </a:r>
            <a:r>
              <a:rPr lang="en-US" dirty="0"/>
              <a:t>? </a:t>
            </a:r>
            <a:endParaRPr lang="bs-Latn-BA" dirty="0"/>
          </a:p>
          <a:p>
            <a:r>
              <a:rPr lang="bs-Latn-BA" i="1" dirty="0"/>
              <a:t>Baza: Svi ispitanici N=1006</a:t>
            </a:r>
            <a:endParaRPr lang="en-GB" i="1" dirty="0"/>
          </a:p>
        </p:txBody>
      </p:sp>
      <p:graphicFrame>
        <p:nvGraphicFramePr>
          <p:cNvPr id="5" name="Content Placeholder 7"/>
          <p:cNvGraphicFramePr>
            <a:graphicFrameLocks/>
          </p:cNvGraphicFramePr>
          <p:nvPr>
            <p:extLst>
              <p:ext uri="{D42A27DB-BD31-4B8C-83A1-F6EECF244321}">
                <p14:modId xmlns:p14="http://schemas.microsoft.com/office/powerpoint/2010/main" xmlns="" val="3435190088"/>
              </p:ext>
            </p:extLst>
          </p:nvPr>
        </p:nvGraphicFramePr>
        <p:xfrm>
          <a:off x="-1540973" y="999873"/>
          <a:ext cx="9924192" cy="346391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xmlns="" id="{7786D8E7-41C0-4ACF-BFB6-44D4781C7ACF}"/>
              </a:ext>
            </a:extLst>
          </p:cNvPr>
          <p:cNvSpPr txBox="1"/>
          <p:nvPr/>
        </p:nvSpPr>
        <p:spPr>
          <a:xfrm>
            <a:off x="5766099" y="1102066"/>
            <a:ext cx="3130920" cy="2890192"/>
          </a:xfrm>
          <a:prstGeom prst="rect">
            <a:avLst/>
          </a:prstGeom>
          <a:solidFill>
            <a:schemeClr val="bg1">
              <a:lumMod val="95000"/>
            </a:schemeClr>
          </a:solidFill>
        </p:spPr>
        <p:txBody>
          <a:bodyPr vert="horz" wrap="square" lIns="90000" tIns="90000" rIns="90000" bIns="90000" rtlCol="0">
            <a:spAutoFit/>
          </a:bodyPr>
          <a:lstStyle/>
          <a:p>
            <a:pPr marL="176213" indent="-171450">
              <a:spcBef>
                <a:spcPts val="1200"/>
              </a:spcBef>
              <a:buFont typeface="Arial" panose="020B0604020202020204" pitchFamily="34" charset="0"/>
              <a:buChar char="•"/>
            </a:pPr>
            <a:r>
              <a:rPr lang="bs-Latn-BA" sz="1200" b="1" dirty="0">
                <a:solidFill>
                  <a:schemeClr val="tx1">
                    <a:lumMod val="75000"/>
                    <a:lumOff val="25000"/>
                  </a:schemeClr>
                </a:solidFill>
              </a:rPr>
              <a:t>Sučeljavanja/dijaloške emisije </a:t>
            </a:r>
            <a:r>
              <a:rPr lang="bs-Latn-BA" sz="1200" dirty="0">
                <a:solidFill>
                  <a:schemeClr val="tx1">
                    <a:lumMod val="75000"/>
                    <a:lumOff val="25000"/>
                  </a:schemeClr>
                </a:solidFill>
              </a:rPr>
              <a:t>su naročito informativne </a:t>
            </a:r>
            <a:r>
              <a:rPr lang="bs-Latn-BA" sz="1200" u="sng" dirty="0">
                <a:solidFill>
                  <a:schemeClr val="tx1">
                    <a:lumMod val="75000"/>
                    <a:lumOff val="25000"/>
                  </a:schemeClr>
                </a:solidFill>
              </a:rPr>
              <a:t>za visokoobrazovane ispitanike/ce</a:t>
            </a:r>
            <a:r>
              <a:rPr lang="bs-Latn-BA" sz="1200" dirty="0">
                <a:solidFill>
                  <a:schemeClr val="tx1">
                    <a:lumMod val="75000"/>
                    <a:lumOff val="25000"/>
                  </a:schemeClr>
                </a:solidFill>
              </a:rPr>
              <a:t>, te ispitanike mlađe životne dobi (</a:t>
            </a:r>
            <a:r>
              <a:rPr lang="bs-Latn-BA" sz="1200" u="sng" dirty="0">
                <a:solidFill>
                  <a:schemeClr val="tx1">
                    <a:lumMod val="75000"/>
                    <a:lumOff val="25000"/>
                  </a:schemeClr>
                </a:solidFill>
              </a:rPr>
              <a:t>18-44</a:t>
            </a:r>
            <a:r>
              <a:rPr lang="bs-Latn-BA" sz="1200" dirty="0">
                <a:solidFill>
                  <a:schemeClr val="tx1">
                    <a:lumMod val="75000"/>
                    <a:lumOff val="25000"/>
                  </a:schemeClr>
                </a:solidFill>
              </a:rPr>
              <a:t>).</a:t>
            </a:r>
          </a:p>
          <a:p>
            <a:pPr marL="176213" indent="-171450">
              <a:spcBef>
                <a:spcPts val="1200"/>
              </a:spcBef>
              <a:buFont typeface="Arial" panose="020B0604020202020204" pitchFamily="34" charset="0"/>
              <a:buChar char="•"/>
            </a:pPr>
            <a:r>
              <a:rPr lang="bs-Latn-BA" sz="1200" b="1" dirty="0">
                <a:solidFill>
                  <a:schemeClr val="tx1">
                    <a:lumMod val="75000"/>
                    <a:lumOff val="25000"/>
                  </a:schemeClr>
                </a:solidFill>
              </a:rPr>
              <a:t>Emisije/članci u kojima će svi kandidati/tkinje dobiti jednak prostor i vrijeme da se predstave</a:t>
            </a:r>
            <a:r>
              <a:rPr lang="bs-Latn-BA" sz="1200" dirty="0">
                <a:solidFill>
                  <a:schemeClr val="tx1">
                    <a:lumMod val="75000"/>
                    <a:lumOff val="25000"/>
                  </a:schemeClr>
                </a:solidFill>
              </a:rPr>
              <a:t> su u manjoj mjeri zanimljivi stanovnicima i stanovnicama starije dobi (60+) te onima najnižeg obrazovnog statusa. </a:t>
            </a:r>
          </a:p>
          <a:p>
            <a:pPr marL="176213" indent="-171450">
              <a:spcBef>
                <a:spcPts val="1200"/>
              </a:spcBef>
              <a:buFont typeface="Arial" panose="020B0604020202020204" pitchFamily="34" charset="0"/>
              <a:buChar char="•"/>
            </a:pPr>
            <a:r>
              <a:rPr lang="bs-Latn-BA" sz="1200" b="1" dirty="0">
                <a:solidFill>
                  <a:schemeClr val="tx1">
                    <a:lumMod val="75000"/>
                    <a:lumOff val="25000"/>
                  </a:schemeClr>
                </a:solidFill>
              </a:rPr>
              <a:t>Intervjui sa kandidatima </a:t>
            </a:r>
            <a:r>
              <a:rPr lang="bs-Latn-BA" sz="1200" dirty="0">
                <a:solidFill>
                  <a:schemeClr val="tx1">
                    <a:lumMod val="75000"/>
                    <a:lumOff val="25000"/>
                  </a:schemeClr>
                </a:solidFill>
              </a:rPr>
              <a:t>su naročito informativni za mlađe stanovnike i stanovnice BiH. </a:t>
            </a:r>
          </a:p>
        </p:txBody>
      </p:sp>
    </p:spTree>
    <p:extLst>
      <p:ext uri="{BB962C8B-B14F-4D97-AF65-F5344CB8AC3E}">
        <p14:creationId xmlns:p14="http://schemas.microsoft.com/office/powerpoint/2010/main" xmlns="" val="3351055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p:cNvGraphicFramePr>
          <p:nvPr>
            <p:extLst>
              <p:ext uri="{D42A27DB-BD31-4B8C-83A1-F6EECF244321}">
                <p14:modId xmlns:p14="http://schemas.microsoft.com/office/powerpoint/2010/main" xmlns="" val="2435844331"/>
              </p:ext>
            </p:extLst>
          </p:nvPr>
        </p:nvGraphicFramePr>
        <p:xfrm>
          <a:off x="138990" y="992997"/>
          <a:ext cx="5757062" cy="3463910"/>
        </p:xfrm>
        <a:graphic>
          <a:graphicData uri="http://schemas.openxmlformats.org/drawingml/2006/chart">
            <c:chart xmlns:c="http://schemas.openxmlformats.org/drawingml/2006/chart" xmlns:r="http://schemas.openxmlformats.org/officeDocument/2006/relationships" r:id="rId3"/>
          </a:graphicData>
        </a:graphic>
      </p:graphicFrame>
      <p:sp>
        <p:nvSpPr>
          <p:cNvPr id="15" name="Title 10"/>
          <p:cNvSpPr>
            <a:spLocks noGrp="1"/>
          </p:cNvSpPr>
          <p:nvPr>
            <p:ph type="title"/>
          </p:nvPr>
        </p:nvSpPr>
        <p:spPr>
          <a:xfrm>
            <a:off x="234000" y="162000"/>
            <a:ext cx="6663600" cy="830997"/>
          </a:xfrm>
        </p:spPr>
        <p:txBody>
          <a:bodyPr/>
          <a:lstStyle/>
          <a:p>
            <a:r>
              <a:rPr lang="bs-Latn-BA" sz="2000" dirty="0"/>
              <a:t>Analiza rada kandidata/tkinja u prethodnim mandatima su teme koje najviše zanimaju stanovnike/ce Bosne i Hercegovine u predizbornom periodu. </a:t>
            </a:r>
            <a:endParaRPr lang="en-GB" sz="2000" dirty="0"/>
          </a:p>
        </p:txBody>
      </p:sp>
      <p:sp>
        <p:nvSpPr>
          <p:cNvPr id="11" name="Text Placeholder 12"/>
          <p:cNvSpPr>
            <a:spLocks noGrp="1"/>
          </p:cNvSpPr>
          <p:nvPr>
            <p:ph type="body" sz="quarter" idx="16"/>
          </p:nvPr>
        </p:nvSpPr>
        <p:spPr>
          <a:xfrm>
            <a:off x="234000" y="4476784"/>
            <a:ext cx="6905940" cy="318287"/>
          </a:xfrm>
        </p:spPr>
        <p:txBody>
          <a:bodyPr>
            <a:normAutofit fontScale="92500" lnSpcReduction="10000"/>
          </a:bodyPr>
          <a:lstStyle/>
          <a:p>
            <a:r>
              <a:rPr lang="en-US" dirty="0"/>
              <a:t>P7.  O </a:t>
            </a:r>
            <a:r>
              <a:rPr lang="en-US" dirty="0" err="1"/>
              <a:t>kojim</a:t>
            </a:r>
            <a:r>
              <a:rPr lang="en-US" dirty="0"/>
              <a:t> </a:t>
            </a:r>
            <a:r>
              <a:rPr lang="en-US" dirty="0" err="1"/>
              <a:t>temama</a:t>
            </a:r>
            <a:r>
              <a:rPr lang="en-US" dirty="0"/>
              <a:t> </a:t>
            </a:r>
            <a:r>
              <a:rPr lang="en-US" dirty="0" err="1"/>
              <a:t>biste</a:t>
            </a:r>
            <a:r>
              <a:rPr lang="en-US" dirty="0"/>
              <a:t> </a:t>
            </a:r>
            <a:r>
              <a:rPr lang="en-US" dirty="0" err="1"/>
              <a:t>voljeli</a:t>
            </a:r>
            <a:r>
              <a:rPr lang="en-US" dirty="0"/>
              <a:t> </a:t>
            </a:r>
            <a:r>
              <a:rPr lang="en-US" dirty="0" err="1"/>
              <a:t>dobiti</a:t>
            </a:r>
            <a:r>
              <a:rPr lang="en-US" dirty="0"/>
              <a:t> </a:t>
            </a:r>
            <a:r>
              <a:rPr lang="en-US" dirty="0" err="1"/>
              <a:t>informacije</a:t>
            </a:r>
            <a:r>
              <a:rPr lang="en-US" dirty="0"/>
              <a:t> </a:t>
            </a:r>
            <a:r>
              <a:rPr lang="en-US" dirty="0" err="1"/>
              <a:t>putem</a:t>
            </a:r>
            <a:r>
              <a:rPr lang="en-US" dirty="0"/>
              <a:t> </a:t>
            </a:r>
            <a:r>
              <a:rPr lang="en-US" dirty="0" err="1"/>
              <a:t>medija</a:t>
            </a:r>
            <a:r>
              <a:rPr lang="en-US" dirty="0"/>
              <a:t> u </a:t>
            </a:r>
            <a:r>
              <a:rPr lang="en-US" dirty="0" err="1"/>
              <a:t>predizbornom</a:t>
            </a:r>
            <a:r>
              <a:rPr lang="en-US" dirty="0"/>
              <a:t> </a:t>
            </a:r>
            <a:r>
              <a:rPr lang="en-US" dirty="0" err="1"/>
              <a:t>periodu</a:t>
            </a:r>
            <a:r>
              <a:rPr lang="en-US" dirty="0"/>
              <a:t>? </a:t>
            </a:r>
            <a:endParaRPr lang="bs-Latn-BA" dirty="0"/>
          </a:p>
          <a:p>
            <a:r>
              <a:rPr lang="bs-Latn-BA" i="1" dirty="0"/>
              <a:t>Baza: Svi ispitanici N=1006</a:t>
            </a:r>
            <a:endParaRPr lang="en-GB" i="1" dirty="0"/>
          </a:p>
        </p:txBody>
      </p:sp>
      <p:sp>
        <p:nvSpPr>
          <p:cNvPr id="6" name="Rectangle: Rounded Corners 5"/>
          <p:cNvSpPr/>
          <p:nvPr/>
        </p:nvSpPr>
        <p:spPr>
          <a:xfrm>
            <a:off x="249660" y="1127186"/>
            <a:ext cx="2595953" cy="438937"/>
          </a:xfrm>
          <a:prstGeom prst="round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sr-Latn-RS"/>
          </a:p>
        </p:txBody>
      </p:sp>
      <p:sp>
        <p:nvSpPr>
          <p:cNvPr id="7" name="TextBox 6">
            <a:extLst>
              <a:ext uri="{FF2B5EF4-FFF2-40B4-BE49-F238E27FC236}">
                <a16:creationId xmlns:a16="http://schemas.microsoft.com/office/drawing/2014/main" xmlns="" id="{636BAFD2-E095-403F-8D47-07E125DFC0F3}"/>
              </a:ext>
            </a:extLst>
          </p:cNvPr>
          <p:cNvSpPr txBox="1"/>
          <p:nvPr/>
        </p:nvSpPr>
        <p:spPr>
          <a:xfrm>
            <a:off x="5763420" y="1190752"/>
            <a:ext cx="3130920" cy="2366971"/>
          </a:xfrm>
          <a:prstGeom prst="rect">
            <a:avLst/>
          </a:prstGeom>
          <a:solidFill>
            <a:schemeClr val="bg1">
              <a:lumMod val="95000"/>
            </a:schemeClr>
          </a:solidFill>
        </p:spPr>
        <p:txBody>
          <a:bodyPr vert="horz" wrap="square" lIns="90000" tIns="90000" rIns="90000" bIns="9000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76213" indent="-171450">
              <a:spcBef>
                <a:spcPts val="1200"/>
              </a:spcBef>
              <a:buFont typeface="Arial" panose="020B0604020202020204" pitchFamily="34" charset="0"/>
              <a:buChar char="•"/>
            </a:pPr>
            <a:r>
              <a:rPr lang="bs-Latn-BA" sz="1200" dirty="0">
                <a:solidFill>
                  <a:schemeClr val="tx1">
                    <a:lumMod val="75000"/>
                    <a:lumOff val="25000"/>
                  </a:schemeClr>
                </a:solidFill>
              </a:rPr>
              <a:t>Za </a:t>
            </a:r>
            <a:r>
              <a:rPr lang="bs-Latn-BA" sz="1200" b="1" dirty="0">
                <a:solidFill>
                  <a:schemeClr val="tx1">
                    <a:lumMod val="75000"/>
                    <a:lumOff val="25000"/>
                  </a:schemeClr>
                </a:solidFill>
              </a:rPr>
              <a:t>analizu rada kandidata/tkinja u predizbornom periodu </a:t>
            </a:r>
            <a:r>
              <a:rPr lang="bs-Latn-BA" sz="1200" dirty="0">
                <a:solidFill>
                  <a:schemeClr val="tx1">
                    <a:lumMod val="75000"/>
                    <a:lumOff val="25000"/>
                  </a:schemeClr>
                </a:solidFill>
              </a:rPr>
              <a:t>su osobito zainteresirani </a:t>
            </a:r>
            <a:r>
              <a:rPr lang="bs-Latn-BA" sz="1200" u="sng" dirty="0">
                <a:solidFill>
                  <a:schemeClr val="tx1">
                    <a:lumMod val="75000"/>
                    <a:lumOff val="25000"/>
                  </a:schemeClr>
                </a:solidFill>
              </a:rPr>
              <a:t>mladi stanovnici/ce </a:t>
            </a:r>
            <a:r>
              <a:rPr lang="bs-Latn-BA" sz="1200" dirty="0">
                <a:solidFill>
                  <a:schemeClr val="tx1">
                    <a:lumMod val="75000"/>
                    <a:lumOff val="25000"/>
                  </a:schemeClr>
                </a:solidFill>
              </a:rPr>
              <a:t>BiH (18-44), dok je interes statistički značajno manji kod onih </a:t>
            </a:r>
            <a:r>
              <a:rPr lang="bs-Latn-BA" sz="1200" u="sng" dirty="0">
                <a:solidFill>
                  <a:schemeClr val="tx1">
                    <a:lumMod val="75000"/>
                    <a:lumOff val="25000"/>
                  </a:schemeClr>
                </a:solidFill>
              </a:rPr>
              <a:t>starijih od 60 godina</a:t>
            </a:r>
            <a:r>
              <a:rPr lang="bs-Latn-BA" sz="1200" dirty="0">
                <a:solidFill>
                  <a:schemeClr val="tx1">
                    <a:lumMod val="75000"/>
                    <a:lumOff val="25000"/>
                  </a:schemeClr>
                </a:solidFill>
              </a:rPr>
              <a:t> i sa </a:t>
            </a:r>
            <a:r>
              <a:rPr lang="bs-Latn-BA" sz="1200" u="sng" dirty="0">
                <a:solidFill>
                  <a:schemeClr val="tx1">
                    <a:lumMod val="75000"/>
                    <a:lumOff val="25000"/>
                  </a:schemeClr>
                </a:solidFill>
              </a:rPr>
              <a:t>najnižim obrazovnim statusom</a:t>
            </a:r>
            <a:r>
              <a:rPr lang="bs-Latn-BA" sz="1200" dirty="0">
                <a:solidFill>
                  <a:schemeClr val="tx1">
                    <a:lumMod val="75000"/>
                    <a:lumOff val="25000"/>
                  </a:schemeClr>
                </a:solidFill>
              </a:rPr>
              <a:t>.</a:t>
            </a:r>
          </a:p>
          <a:p>
            <a:pPr marL="176213" indent="-171450">
              <a:spcBef>
                <a:spcPts val="1200"/>
              </a:spcBef>
              <a:buFont typeface="Arial" panose="020B0604020202020204" pitchFamily="34" charset="0"/>
              <a:buChar char="•"/>
            </a:pPr>
            <a:r>
              <a:rPr lang="bs-Latn-BA" sz="1200" b="1" dirty="0">
                <a:solidFill>
                  <a:schemeClr val="tx1">
                    <a:lumMod val="75000"/>
                    <a:lumOff val="25000"/>
                  </a:schemeClr>
                </a:solidFill>
              </a:rPr>
              <a:t>Primjena programa političkih stranaka u životu građanka/ki</a:t>
            </a:r>
            <a:r>
              <a:rPr lang="bs-Latn-BA" sz="1200" dirty="0">
                <a:solidFill>
                  <a:schemeClr val="tx1">
                    <a:lumMod val="75000"/>
                    <a:lumOff val="25000"/>
                  </a:schemeClr>
                </a:solidFill>
              </a:rPr>
              <a:t>, te </a:t>
            </a:r>
            <a:r>
              <a:rPr lang="bs-Latn-BA" sz="1200" b="1" dirty="0">
                <a:solidFill>
                  <a:schemeClr val="tx1">
                    <a:lumMod val="75000"/>
                    <a:lumOff val="25000"/>
                  </a:schemeClr>
                </a:solidFill>
              </a:rPr>
              <a:t>programi političkih stranaka</a:t>
            </a:r>
            <a:r>
              <a:rPr lang="bs-Latn-BA" sz="1200" dirty="0">
                <a:solidFill>
                  <a:schemeClr val="tx1">
                    <a:lumMod val="75000"/>
                    <a:lumOff val="25000"/>
                  </a:schemeClr>
                </a:solidFill>
              </a:rPr>
              <a:t> su teme za koje su statistički značajno više zainteresovani mlađi stanovnici i stanovnice BiH (18-29). </a:t>
            </a:r>
          </a:p>
        </p:txBody>
      </p:sp>
    </p:spTree>
    <p:extLst>
      <p:ext uri="{BB962C8B-B14F-4D97-AF65-F5344CB8AC3E}">
        <p14:creationId xmlns:p14="http://schemas.microsoft.com/office/powerpoint/2010/main" xmlns="" val="475086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510692" y="2571750"/>
            <a:ext cx="1633309" cy="2571750"/>
            <a:chOff x="11040455" y="3781425"/>
            <a:chExt cx="2400908" cy="3781425"/>
          </a:xfrm>
        </p:grpSpPr>
        <p:sp>
          <p:nvSpPr>
            <p:cNvPr id="8" name="Oval 7"/>
            <p:cNvSpPr>
              <a:spLocks/>
            </p:cNvSpPr>
            <p:nvPr/>
          </p:nvSpPr>
          <p:spPr bwMode="auto">
            <a:xfrm rot="3900000" flipH="1">
              <a:off x="12151756" y="4845966"/>
              <a:ext cx="698400" cy="697635"/>
            </a:xfrm>
            <a:prstGeom prst="ellipse">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9" name="Oval 8"/>
            <p:cNvSpPr/>
            <p:nvPr/>
          </p:nvSpPr>
          <p:spPr>
            <a:xfrm>
              <a:off x="12136797" y="4322143"/>
              <a:ext cx="411286" cy="41128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Oval 9"/>
            <p:cNvSpPr/>
            <p:nvPr/>
          </p:nvSpPr>
          <p:spPr>
            <a:xfrm>
              <a:off x="11870414" y="4155212"/>
              <a:ext cx="172831" cy="172831"/>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ight Triangle 5"/>
            <p:cNvSpPr/>
            <p:nvPr/>
          </p:nvSpPr>
          <p:spPr>
            <a:xfrm flipH="1">
              <a:off x="11040455" y="3781425"/>
              <a:ext cx="2400908" cy="3781425"/>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Freeform 6"/>
            <p:cNvSpPr>
              <a:spLocks/>
            </p:cNvSpPr>
            <p:nvPr/>
          </p:nvSpPr>
          <p:spPr bwMode="auto">
            <a:xfrm>
              <a:off x="11872897" y="5209613"/>
              <a:ext cx="957422" cy="1142838"/>
            </a:xfrm>
            <a:custGeom>
              <a:avLst/>
              <a:gdLst>
                <a:gd name="T0" fmla="*/ 397 w 568"/>
                <a:gd name="T1" fmla="*/ 0 h 678"/>
                <a:gd name="T2" fmla="*/ 397 w 568"/>
                <a:gd name="T3" fmla="*/ 0 h 678"/>
                <a:gd name="T4" fmla="*/ 428 w 568"/>
                <a:gd name="T5" fmla="*/ 22 h 678"/>
                <a:gd name="T6" fmla="*/ 457 w 568"/>
                <a:gd name="T7" fmla="*/ 46 h 678"/>
                <a:gd name="T8" fmla="*/ 481 w 568"/>
                <a:gd name="T9" fmla="*/ 71 h 678"/>
                <a:gd name="T10" fmla="*/ 503 w 568"/>
                <a:gd name="T11" fmla="*/ 100 h 678"/>
                <a:gd name="T12" fmla="*/ 522 w 568"/>
                <a:gd name="T13" fmla="*/ 131 h 678"/>
                <a:gd name="T14" fmla="*/ 539 w 568"/>
                <a:gd name="T15" fmla="*/ 163 h 678"/>
                <a:gd name="T16" fmla="*/ 551 w 568"/>
                <a:gd name="T17" fmla="*/ 196 h 678"/>
                <a:gd name="T18" fmla="*/ 559 w 568"/>
                <a:gd name="T19" fmla="*/ 230 h 678"/>
                <a:gd name="T20" fmla="*/ 566 w 568"/>
                <a:gd name="T21" fmla="*/ 266 h 678"/>
                <a:gd name="T22" fmla="*/ 568 w 568"/>
                <a:gd name="T23" fmla="*/ 300 h 678"/>
                <a:gd name="T24" fmla="*/ 568 w 568"/>
                <a:gd name="T25" fmla="*/ 335 h 678"/>
                <a:gd name="T26" fmla="*/ 564 w 568"/>
                <a:gd name="T27" fmla="*/ 371 h 678"/>
                <a:gd name="T28" fmla="*/ 556 w 568"/>
                <a:gd name="T29" fmla="*/ 407 h 678"/>
                <a:gd name="T30" fmla="*/ 544 w 568"/>
                <a:gd name="T31" fmla="*/ 441 h 678"/>
                <a:gd name="T32" fmla="*/ 530 w 568"/>
                <a:gd name="T33" fmla="*/ 475 h 678"/>
                <a:gd name="T34" fmla="*/ 511 w 568"/>
                <a:gd name="T35" fmla="*/ 507 h 678"/>
                <a:gd name="T36" fmla="*/ 511 w 568"/>
                <a:gd name="T37" fmla="*/ 507 h 678"/>
                <a:gd name="T38" fmla="*/ 489 w 568"/>
                <a:gd name="T39" fmla="*/ 538 h 678"/>
                <a:gd name="T40" fmla="*/ 466 w 568"/>
                <a:gd name="T41" fmla="*/ 567 h 678"/>
                <a:gd name="T42" fmla="*/ 438 w 568"/>
                <a:gd name="T43" fmla="*/ 591 h 678"/>
                <a:gd name="T44" fmla="*/ 409 w 568"/>
                <a:gd name="T45" fmla="*/ 613 h 678"/>
                <a:gd name="T46" fmla="*/ 380 w 568"/>
                <a:gd name="T47" fmla="*/ 632 h 678"/>
                <a:gd name="T48" fmla="*/ 348 w 568"/>
                <a:gd name="T49" fmla="*/ 647 h 678"/>
                <a:gd name="T50" fmla="*/ 314 w 568"/>
                <a:gd name="T51" fmla="*/ 661 h 678"/>
                <a:gd name="T52" fmla="*/ 280 w 568"/>
                <a:gd name="T53" fmla="*/ 669 h 678"/>
                <a:gd name="T54" fmla="*/ 246 w 568"/>
                <a:gd name="T55" fmla="*/ 676 h 678"/>
                <a:gd name="T56" fmla="*/ 210 w 568"/>
                <a:gd name="T57" fmla="*/ 678 h 678"/>
                <a:gd name="T58" fmla="*/ 174 w 568"/>
                <a:gd name="T59" fmla="*/ 678 h 678"/>
                <a:gd name="T60" fmla="*/ 140 w 568"/>
                <a:gd name="T61" fmla="*/ 673 h 678"/>
                <a:gd name="T62" fmla="*/ 104 w 568"/>
                <a:gd name="T63" fmla="*/ 666 h 678"/>
                <a:gd name="T64" fmla="*/ 70 w 568"/>
                <a:gd name="T65" fmla="*/ 654 h 678"/>
                <a:gd name="T66" fmla="*/ 36 w 568"/>
                <a:gd name="T67" fmla="*/ 640 h 678"/>
                <a:gd name="T68" fmla="*/ 2 w 568"/>
                <a:gd name="T69" fmla="*/ 622 h 678"/>
                <a:gd name="T70" fmla="*/ 2 w 568"/>
                <a:gd name="T71" fmla="*/ 622 h 678"/>
                <a:gd name="T72" fmla="*/ 0 w 568"/>
                <a:gd name="T73" fmla="*/ 620 h 678"/>
                <a:gd name="T74" fmla="*/ 397 w 568"/>
                <a:gd name="T75" fmla="*/ 0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8" h="678">
                  <a:moveTo>
                    <a:pt x="397" y="0"/>
                  </a:moveTo>
                  <a:lnTo>
                    <a:pt x="397" y="0"/>
                  </a:lnTo>
                  <a:lnTo>
                    <a:pt x="428" y="22"/>
                  </a:lnTo>
                  <a:lnTo>
                    <a:pt x="457" y="46"/>
                  </a:lnTo>
                  <a:lnTo>
                    <a:pt x="481" y="71"/>
                  </a:lnTo>
                  <a:lnTo>
                    <a:pt x="503" y="100"/>
                  </a:lnTo>
                  <a:lnTo>
                    <a:pt x="522" y="131"/>
                  </a:lnTo>
                  <a:lnTo>
                    <a:pt x="539" y="163"/>
                  </a:lnTo>
                  <a:lnTo>
                    <a:pt x="551" y="196"/>
                  </a:lnTo>
                  <a:lnTo>
                    <a:pt x="559" y="230"/>
                  </a:lnTo>
                  <a:lnTo>
                    <a:pt x="566" y="266"/>
                  </a:lnTo>
                  <a:lnTo>
                    <a:pt x="568" y="300"/>
                  </a:lnTo>
                  <a:lnTo>
                    <a:pt x="568" y="335"/>
                  </a:lnTo>
                  <a:lnTo>
                    <a:pt x="564" y="371"/>
                  </a:lnTo>
                  <a:lnTo>
                    <a:pt x="556" y="407"/>
                  </a:lnTo>
                  <a:lnTo>
                    <a:pt x="544" y="441"/>
                  </a:lnTo>
                  <a:lnTo>
                    <a:pt x="530" y="475"/>
                  </a:lnTo>
                  <a:lnTo>
                    <a:pt x="511" y="507"/>
                  </a:lnTo>
                  <a:lnTo>
                    <a:pt x="511" y="507"/>
                  </a:lnTo>
                  <a:lnTo>
                    <a:pt x="489" y="538"/>
                  </a:lnTo>
                  <a:lnTo>
                    <a:pt x="466" y="567"/>
                  </a:lnTo>
                  <a:lnTo>
                    <a:pt x="438" y="591"/>
                  </a:lnTo>
                  <a:lnTo>
                    <a:pt x="409" y="613"/>
                  </a:lnTo>
                  <a:lnTo>
                    <a:pt x="380" y="632"/>
                  </a:lnTo>
                  <a:lnTo>
                    <a:pt x="348" y="647"/>
                  </a:lnTo>
                  <a:lnTo>
                    <a:pt x="314" y="661"/>
                  </a:lnTo>
                  <a:lnTo>
                    <a:pt x="280" y="669"/>
                  </a:lnTo>
                  <a:lnTo>
                    <a:pt x="246" y="676"/>
                  </a:lnTo>
                  <a:lnTo>
                    <a:pt x="210" y="678"/>
                  </a:lnTo>
                  <a:lnTo>
                    <a:pt x="174" y="678"/>
                  </a:lnTo>
                  <a:lnTo>
                    <a:pt x="140" y="673"/>
                  </a:lnTo>
                  <a:lnTo>
                    <a:pt x="104" y="666"/>
                  </a:lnTo>
                  <a:lnTo>
                    <a:pt x="70" y="654"/>
                  </a:lnTo>
                  <a:lnTo>
                    <a:pt x="36" y="640"/>
                  </a:lnTo>
                  <a:lnTo>
                    <a:pt x="2" y="622"/>
                  </a:lnTo>
                  <a:lnTo>
                    <a:pt x="2" y="622"/>
                  </a:lnTo>
                  <a:lnTo>
                    <a:pt x="0" y="620"/>
                  </a:lnTo>
                  <a:lnTo>
                    <a:pt x="397" y="0"/>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GB" dirty="0"/>
            </a:p>
          </p:txBody>
        </p:sp>
      </p:grpSp>
      <p:pic>
        <p:nvPicPr>
          <p:cNvPr id="22" name="Picture 21" descr="IPSOS_GAMECHANGERS_blue.png"/>
          <p:cNvPicPr>
            <a:picLocks noChangeAspect="1"/>
          </p:cNvPicPr>
          <p:nvPr/>
        </p:nvPicPr>
        <p:blipFill rotWithShape="1">
          <a:blip r:embed="rId3" cstate="print">
            <a:extLst>
              <a:ext uri="{28A0092B-C50C-407E-A947-70E740481C1C}">
                <a14:useLocalDpi xmlns:a14="http://schemas.microsoft.com/office/drawing/2010/main" xmlns="" val="0"/>
              </a:ext>
            </a:extLst>
          </a:blip>
          <a:srcRect l="78888" t="-9671" b="-1"/>
          <a:stretch/>
        </p:blipFill>
        <p:spPr>
          <a:xfrm>
            <a:off x="8521945" y="4579319"/>
            <a:ext cx="377327" cy="355982"/>
          </a:xfrm>
          <a:prstGeom prst="rect">
            <a:avLst/>
          </a:prstGeom>
        </p:spPr>
      </p:pic>
      <p:sp>
        <p:nvSpPr>
          <p:cNvPr id="20" name="TextBox 19"/>
          <p:cNvSpPr txBox="1"/>
          <p:nvPr/>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16</a:t>
            </a:fld>
            <a:endParaRPr lang="en-GB" sz="800" kern="1200" dirty="0">
              <a:solidFill>
                <a:schemeClr val="bg1"/>
              </a:solidFill>
              <a:latin typeface="+mn-lt"/>
              <a:ea typeface="+mn-ea"/>
              <a:cs typeface="+mn-cs"/>
            </a:endParaRPr>
          </a:p>
        </p:txBody>
      </p:sp>
      <p:sp>
        <p:nvSpPr>
          <p:cNvPr id="24" name="TextBox 23"/>
          <p:cNvSpPr txBox="1"/>
          <p:nvPr/>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16" name="Picture 24"/>
          <p:cNvPicPr>
            <a:picLocks noChangeAspect="1" noChangeArrowheads="1"/>
          </p:cNvPicPr>
          <p:nvPr/>
        </p:nvPicPr>
        <p:blipFill>
          <a:blip r:embed="rId4" cstate="print">
            <a:biLevel thresh="25000"/>
            <a:extLst>
              <a:ext uri="{28A0092B-C50C-407E-A947-70E740481C1C}">
                <a14:useLocalDpi xmlns:a14="http://schemas.microsoft.com/office/drawing/2010/main" xmlns=""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4" name="Title 3"/>
          <p:cNvSpPr txBox="1">
            <a:spLocks/>
          </p:cNvSpPr>
          <p:nvPr/>
        </p:nvSpPr>
        <p:spPr bwMode="white">
          <a:xfrm>
            <a:off x="417532" y="1620201"/>
            <a:ext cx="7093160" cy="2474524"/>
          </a:xfrm>
          <a:prstGeom prst="rect">
            <a:avLst/>
          </a:prstGeom>
          <a:effectLst>
            <a:outerShdw blurRad="825500" algn="ctr" rotWithShape="0">
              <a:prstClr val="black">
                <a:alpha val="20000"/>
              </a:prstClr>
            </a:outerShdw>
          </a:effectLst>
        </p:spPr>
        <p:txBody>
          <a:bodyPr vert="horz" wrap="square" lIns="0" tIns="0" rIns="0" bIns="0" rtlCol="0" anchor="t">
            <a:spAutoFit/>
          </a:bodyPr>
          <a:lstStyle>
            <a:lvl1pPr algn="l" defTabSz="924282" rtl="0" eaLnBrk="1" latinLnBrk="0" hangingPunct="1">
              <a:lnSpc>
                <a:spcPct val="80000"/>
              </a:lnSpc>
              <a:spcBef>
                <a:spcPts val="816"/>
              </a:spcBef>
              <a:buNone/>
              <a:tabLst/>
              <a:defRPr sz="7800" b="1" kern="1200" cap="all" baseline="0">
                <a:solidFill>
                  <a:schemeClr val="bg1"/>
                </a:solidFill>
                <a:latin typeface="+mj-lt"/>
                <a:ea typeface="+mj-ea"/>
                <a:cs typeface="+mj-cs"/>
              </a:defRPr>
            </a:lvl1pPr>
          </a:lstStyle>
          <a:p>
            <a:endParaRPr lang="bs-Latn-BA" sz="3600" dirty="0">
              <a:solidFill>
                <a:schemeClr val="tx1"/>
              </a:solidFill>
            </a:endParaRPr>
          </a:p>
          <a:p>
            <a:r>
              <a:rPr lang="bs-Latn-BA" sz="4000" dirty="0">
                <a:solidFill>
                  <a:schemeClr val="tx1"/>
                </a:solidFill>
              </a:rPr>
              <a:t>REZULTATI ISTRAŽIVANJA</a:t>
            </a:r>
          </a:p>
          <a:p>
            <a:r>
              <a:rPr lang="bs-Latn-BA" sz="6000" dirty="0">
                <a:solidFill>
                  <a:schemeClr val="bg2"/>
                </a:solidFill>
              </a:rPr>
              <a:t>izborni proces</a:t>
            </a:r>
          </a:p>
          <a:p>
            <a:endParaRPr lang="en-GB" sz="4000" dirty="0">
              <a:solidFill>
                <a:schemeClr val="tx1"/>
              </a:solidFill>
            </a:endParaRPr>
          </a:p>
        </p:txBody>
      </p:sp>
    </p:spTree>
    <p:extLst>
      <p:ext uri="{BB962C8B-B14F-4D97-AF65-F5344CB8AC3E}">
        <p14:creationId xmlns:p14="http://schemas.microsoft.com/office/powerpoint/2010/main" xmlns="" val="1028521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233999" y="175260"/>
            <a:ext cx="6766647" cy="830997"/>
          </a:xfrm>
        </p:spPr>
        <p:txBody>
          <a:bodyPr/>
          <a:lstStyle/>
          <a:p>
            <a:r>
              <a:rPr lang="bs-Latn-BA" sz="2000" dirty="0"/>
              <a:t>Preko dvije trećine ispitanika, jednako među svim demografskim skupinama, smatraju da izbori u BiH nisu slobodni i pošteni.</a:t>
            </a:r>
            <a:endParaRPr lang="en-US" sz="2000" dirty="0"/>
          </a:p>
        </p:txBody>
      </p:sp>
      <p:sp>
        <p:nvSpPr>
          <p:cNvPr id="13" name="Text Placeholder 12"/>
          <p:cNvSpPr>
            <a:spLocks noGrp="1"/>
          </p:cNvSpPr>
          <p:nvPr>
            <p:ph type="body" sz="quarter" idx="16"/>
          </p:nvPr>
        </p:nvSpPr>
        <p:spPr>
          <a:xfrm>
            <a:off x="234000" y="4425177"/>
            <a:ext cx="6905940" cy="318287"/>
          </a:xfrm>
        </p:spPr>
        <p:txBody>
          <a:bodyPr>
            <a:normAutofit fontScale="92500" lnSpcReduction="10000"/>
          </a:bodyPr>
          <a:lstStyle/>
          <a:p>
            <a:r>
              <a:rPr lang="pl-PL" dirty="0"/>
              <a:t>P8. Slažete li se sa tvrdnjom: Izbori u Bosni i Hercegovini su slobodni i pošteni? </a:t>
            </a:r>
          </a:p>
          <a:p>
            <a:r>
              <a:rPr lang="bs-Latn-BA" i="1" dirty="0"/>
              <a:t>Baza: Svi ispitanici N=1006</a:t>
            </a:r>
            <a:endParaRPr lang="en-GB" i="1" dirty="0"/>
          </a:p>
        </p:txBody>
      </p:sp>
      <p:graphicFrame>
        <p:nvGraphicFramePr>
          <p:cNvPr id="7" name="Content Placeholder 11"/>
          <p:cNvGraphicFramePr>
            <a:graphicFrameLocks/>
          </p:cNvGraphicFramePr>
          <p:nvPr>
            <p:extLst>
              <p:ext uri="{D42A27DB-BD31-4B8C-83A1-F6EECF244321}">
                <p14:modId xmlns:p14="http://schemas.microsoft.com/office/powerpoint/2010/main" xmlns="" val="561580996"/>
              </p:ext>
            </p:extLst>
          </p:nvPr>
        </p:nvGraphicFramePr>
        <p:xfrm>
          <a:off x="1511743" y="906270"/>
          <a:ext cx="5923566" cy="33922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630549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234000" y="175260"/>
            <a:ext cx="6052500" cy="830997"/>
          </a:xfrm>
        </p:spPr>
        <p:txBody>
          <a:bodyPr/>
          <a:lstStyle/>
          <a:p>
            <a:r>
              <a:rPr lang="bs-Latn-BA" sz="2000" dirty="0"/>
              <a:t>Centralna izborna komisija BiH i koalicija „Pod lupom“ uživaju najviše povjerenje u izbornom procesu. Ipak, gotovo jedna petina ne vjeruje nikome.  </a:t>
            </a:r>
            <a:endParaRPr lang="en-US" sz="2000" dirty="0"/>
          </a:p>
        </p:txBody>
      </p:sp>
      <p:sp>
        <p:nvSpPr>
          <p:cNvPr id="13" name="Text Placeholder 12"/>
          <p:cNvSpPr>
            <a:spLocks noGrp="1"/>
          </p:cNvSpPr>
          <p:nvPr>
            <p:ph type="body" sz="quarter" idx="16"/>
          </p:nvPr>
        </p:nvSpPr>
        <p:spPr>
          <a:xfrm>
            <a:off x="234000" y="4425177"/>
            <a:ext cx="6905940" cy="318287"/>
          </a:xfrm>
        </p:spPr>
        <p:txBody>
          <a:bodyPr>
            <a:normAutofit fontScale="92500" lnSpcReduction="10000"/>
          </a:bodyPr>
          <a:lstStyle/>
          <a:p>
            <a:r>
              <a:rPr lang="pl-PL" dirty="0"/>
              <a:t>P12. U koga imate najveće povjerenje tokom izbora u Bosni i Hercegovini?</a:t>
            </a:r>
          </a:p>
          <a:p>
            <a:r>
              <a:rPr lang="bs-Latn-BA" i="1" dirty="0"/>
              <a:t>Baza: Svi ispitanici N=1006</a:t>
            </a:r>
            <a:endParaRPr lang="en-GB" i="1" dirty="0"/>
          </a:p>
        </p:txBody>
      </p:sp>
      <p:graphicFrame>
        <p:nvGraphicFramePr>
          <p:cNvPr id="8" name="Content Placeholder 7"/>
          <p:cNvGraphicFramePr>
            <a:graphicFrameLocks/>
          </p:cNvGraphicFramePr>
          <p:nvPr>
            <p:extLst>
              <p:ext uri="{D42A27DB-BD31-4B8C-83A1-F6EECF244321}">
                <p14:modId xmlns:p14="http://schemas.microsoft.com/office/powerpoint/2010/main" xmlns="" val="3117192707"/>
              </p:ext>
            </p:extLst>
          </p:nvPr>
        </p:nvGraphicFramePr>
        <p:xfrm>
          <a:off x="504749" y="914400"/>
          <a:ext cx="8405251" cy="337717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Rounded Corners 5"/>
          <p:cNvSpPr/>
          <p:nvPr/>
        </p:nvSpPr>
        <p:spPr>
          <a:xfrm>
            <a:off x="1536192" y="1119871"/>
            <a:ext cx="2472537" cy="262702"/>
          </a:xfrm>
          <a:prstGeom prst="round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sr-Latn-RS"/>
          </a:p>
        </p:txBody>
      </p:sp>
    </p:spTree>
    <p:extLst>
      <p:ext uri="{BB962C8B-B14F-4D97-AF65-F5344CB8AC3E}">
        <p14:creationId xmlns:p14="http://schemas.microsoft.com/office/powerpoint/2010/main" xmlns="" val="2868080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234000" y="175260"/>
            <a:ext cx="6700810" cy="553998"/>
          </a:xfrm>
        </p:spPr>
        <p:txBody>
          <a:bodyPr/>
          <a:lstStyle/>
          <a:p>
            <a:r>
              <a:rPr lang="bs-Latn-BA" sz="2000" dirty="0"/>
              <a:t>Uvođenje skenera za glasačke listiće je najvažnije u budućim izmjenama Izbornog zakona u BiH. </a:t>
            </a:r>
            <a:endParaRPr lang="en-US" sz="2000" dirty="0"/>
          </a:p>
        </p:txBody>
      </p:sp>
      <p:sp>
        <p:nvSpPr>
          <p:cNvPr id="13" name="Text Placeholder 12"/>
          <p:cNvSpPr>
            <a:spLocks noGrp="1"/>
          </p:cNvSpPr>
          <p:nvPr>
            <p:ph type="body" sz="quarter" idx="16"/>
          </p:nvPr>
        </p:nvSpPr>
        <p:spPr>
          <a:xfrm>
            <a:off x="234000" y="4425177"/>
            <a:ext cx="6905940" cy="318287"/>
          </a:xfrm>
        </p:spPr>
        <p:txBody>
          <a:bodyPr>
            <a:normAutofit fontScale="92500" lnSpcReduction="10000"/>
          </a:bodyPr>
          <a:lstStyle/>
          <a:p>
            <a:r>
              <a:rPr lang="pl-PL" dirty="0"/>
              <a:t>P13. Šta od navedenog smatrate najvažnijim u budućim izmjenama Izbornog zakona BiH? </a:t>
            </a:r>
          </a:p>
          <a:p>
            <a:r>
              <a:rPr lang="bs-Latn-BA" i="1" dirty="0"/>
              <a:t>Baza: Svi ispitanici N=1006</a:t>
            </a:r>
            <a:endParaRPr lang="en-GB" i="1" dirty="0"/>
          </a:p>
        </p:txBody>
      </p:sp>
      <p:graphicFrame>
        <p:nvGraphicFramePr>
          <p:cNvPr id="8" name="Content Placeholder 7"/>
          <p:cNvGraphicFramePr>
            <a:graphicFrameLocks/>
          </p:cNvGraphicFramePr>
          <p:nvPr>
            <p:extLst>
              <p:ext uri="{D42A27DB-BD31-4B8C-83A1-F6EECF244321}">
                <p14:modId xmlns:p14="http://schemas.microsoft.com/office/powerpoint/2010/main" xmlns="" val="2020261812"/>
              </p:ext>
            </p:extLst>
          </p:nvPr>
        </p:nvGraphicFramePr>
        <p:xfrm>
          <a:off x="234000" y="901029"/>
          <a:ext cx="8676000" cy="3352377"/>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Rounded Corners 5"/>
          <p:cNvSpPr/>
          <p:nvPr/>
        </p:nvSpPr>
        <p:spPr>
          <a:xfrm>
            <a:off x="2211441" y="1062991"/>
            <a:ext cx="2475914" cy="281940"/>
          </a:xfrm>
          <a:prstGeom prst="round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sr-Latn-RS"/>
          </a:p>
        </p:txBody>
      </p:sp>
    </p:spTree>
    <p:extLst>
      <p:ext uri="{BB962C8B-B14F-4D97-AF65-F5344CB8AC3E}">
        <p14:creationId xmlns:p14="http://schemas.microsoft.com/office/powerpoint/2010/main" xmlns="" val="2192246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bwMode="white">
          <a:xfrm>
            <a:off x="564094" y="2479436"/>
            <a:ext cx="7093160" cy="984244"/>
          </a:xfrm>
        </p:spPr>
        <p:txBody>
          <a:bodyPr/>
          <a:lstStyle/>
          <a:p>
            <a:r>
              <a:rPr lang="bs-Latn-BA" dirty="0">
                <a:solidFill>
                  <a:schemeClr val="tx1"/>
                </a:solidFill>
              </a:rPr>
              <a:t>uvod</a:t>
            </a:r>
            <a:endParaRPr lang="en-GB" dirty="0">
              <a:solidFill>
                <a:schemeClr val="tx1"/>
              </a:solidFill>
            </a:endParaRPr>
          </a:p>
        </p:txBody>
      </p:sp>
      <p:pic>
        <p:nvPicPr>
          <p:cNvPr id="22" name="Picture 21" descr="IPSOS_GAMECHANGERS_blue.png"/>
          <p:cNvPicPr>
            <a:picLocks noChangeAspect="1"/>
          </p:cNvPicPr>
          <p:nvPr/>
        </p:nvPicPr>
        <p:blipFill rotWithShape="1">
          <a:blip r:embed="rId3" cstate="print">
            <a:extLst>
              <a:ext uri="{28A0092B-C50C-407E-A947-70E740481C1C}">
                <a14:useLocalDpi xmlns:a14="http://schemas.microsoft.com/office/drawing/2010/main" xmlns="" val="0"/>
              </a:ext>
            </a:extLst>
          </a:blip>
          <a:srcRect l="78888" t="-9671" b="-1"/>
          <a:stretch/>
        </p:blipFill>
        <p:spPr>
          <a:xfrm>
            <a:off x="8521945" y="4579319"/>
            <a:ext cx="377327" cy="355982"/>
          </a:xfrm>
          <a:prstGeom prst="rect">
            <a:avLst/>
          </a:prstGeom>
        </p:spPr>
      </p:pic>
      <p:sp>
        <p:nvSpPr>
          <p:cNvPr id="20" name="TextBox 19"/>
          <p:cNvSpPr txBox="1"/>
          <p:nvPr/>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2</a:t>
            </a:fld>
            <a:endParaRPr lang="en-GB" sz="800" kern="1200" dirty="0">
              <a:solidFill>
                <a:schemeClr val="bg1"/>
              </a:solidFill>
              <a:latin typeface="+mn-lt"/>
              <a:ea typeface="+mn-ea"/>
              <a:cs typeface="+mn-cs"/>
            </a:endParaRPr>
          </a:p>
        </p:txBody>
      </p:sp>
      <p:sp>
        <p:nvSpPr>
          <p:cNvPr id="24" name="TextBox 23"/>
          <p:cNvSpPr txBox="1"/>
          <p:nvPr/>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spTree>
    <p:extLst>
      <p:ext uri="{BB962C8B-B14F-4D97-AF65-F5344CB8AC3E}">
        <p14:creationId xmlns:p14="http://schemas.microsoft.com/office/powerpoint/2010/main" xmlns="" val="1806500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234000" y="175260"/>
            <a:ext cx="6788592" cy="830997"/>
          </a:xfrm>
        </p:spPr>
        <p:txBody>
          <a:bodyPr/>
          <a:lstStyle/>
          <a:p>
            <a:r>
              <a:rPr lang="bs-Latn-BA" sz="2000" dirty="0"/>
              <a:t>Velika većina stanovnika/ca Bosne i Hercegovine nisu lično učestvovali i/ili bili svjedoci neke nepravilnosti u izbornom procesu. </a:t>
            </a:r>
            <a:endParaRPr lang="en-US" sz="2000" dirty="0"/>
          </a:p>
        </p:txBody>
      </p:sp>
      <p:sp>
        <p:nvSpPr>
          <p:cNvPr id="13" name="Text Placeholder 12"/>
          <p:cNvSpPr>
            <a:spLocks noGrp="1"/>
          </p:cNvSpPr>
          <p:nvPr>
            <p:ph type="body" sz="quarter" idx="16"/>
          </p:nvPr>
        </p:nvSpPr>
        <p:spPr>
          <a:xfrm>
            <a:off x="234000" y="4425177"/>
            <a:ext cx="6905940" cy="318287"/>
          </a:xfrm>
        </p:spPr>
        <p:txBody>
          <a:bodyPr>
            <a:normAutofit fontScale="92500" lnSpcReduction="10000"/>
          </a:bodyPr>
          <a:lstStyle/>
          <a:p>
            <a:r>
              <a:rPr lang="pl-PL" dirty="0"/>
              <a:t>P9. Da li ste lično učestvovali i bili svjedok neke nepravilnosti u izbornom procesu? </a:t>
            </a:r>
          </a:p>
          <a:p>
            <a:r>
              <a:rPr lang="bs-Latn-BA" i="1" dirty="0"/>
              <a:t>Baza: Svi ispitanici N=1006</a:t>
            </a:r>
            <a:endParaRPr lang="en-GB" i="1" dirty="0"/>
          </a:p>
        </p:txBody>
      </p:sp>
      <p:graphicFrame>
        <p:nvGraphicFramePr>
          <p:cNvPr id="6" name="Content Placeholder 7"/>
          <p:cNvGraphicFramePr>
            <a:graphicFrameLocks/>
          </p:cNvGraphicFramePr>
          <p:nvPr>
            <p:extLst>
              <p:ext uri="{D42A27DB-BD31-4B8C-83A1-F6EECF244321}">
                <p14:modId xmlns:p14="http://schemas.microsoft.com/office/powerpoint/2010/main" xmlns="" val="591326735"/>
              </p:ext>
            </p:extLst>
          </p:nvPr>
        </p:nvGraphicFramePr>
        <p:xfrm>
          <a:off x="234000" y="827660"/>
          <a:ext cx="8434511" cy="34639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202929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234000" y="175260"/>
            <a:ext cx="6737386" cy="830997"/>
          </a:xfrm>
        </p:spPr>
        <p:txBody>
          <a:bodyPr/>
          <a:lstStyle/>
          <a:p>
            <a:r>
              <a:rPr lang="bs-Latn-BA" sz="2000" dirty="0"/>
              <a:t>Devet od deset stanovnika/ca Bosne i Hercegovine se protive prodaji glasova političkim strankama za novac ili neku drugu vrstvu usluga. </a:t>
            </a:r>
            <a:endParaRPr lang="en-US" sz="2000" dirty="0"/>
          </a:p>
        </p:txBody>
      </p:sp>
      <p:sp>
        <p:nvSpPr>
          <p:cNvPr id="13" name="Text Placeholder 12"/>
          <p:cNvSpPr>
            <a:spLocks noGrp="1"/>
          </p:cNvSpPr>
          <p:nvPr>
            <p:ph type="body" sz="quarter" idx="16"/>
          </p:nvPr>
        </p:nvSpPr>
        <p:spPr>
          <a:xfrm>
            <a:off x="234000" y="4425177"/>
            <a:ext cx="6905940" cy="318287"/>
          </a:xfrm>
        </p:spPr>
        <p:txBody>
          <a:bodyPr>
            <a:normAutofit fontScale="92500" lnSpcReduction="10000"/>
          </a:bodyPr>
          <a:lstStyle/>
          <a:p>
            <a:r>
              <a:rPr lang="pl-PL" dirty="0"/>
              <a:t>P11. Šta mislite o osobama koje prodaju svoj glas političkim strankama za novac ili neku drugu vrstu usluga? </a:t>
            </a:r>
          </a:p>
          <a:p>
            <a:r>
              <a:rPr lang="bs-Latn-BA" i="1" dirty="0"/>
              <a:t>Baza: Svi ispitanici N=1006</a:t>
            </a:r>
            <a:endParaRPr lang="en-GB" i="1" dirty="0"/>
          </a:p>
        </p:txBody>
      </p:sp>
      <p:graphicFrame>
        <p:nvGraphicFramePr>
          <p:cNvPr id="8" name="Content Placeholder 7"/>
          <p:cNvGraphicFramePr>
            <a:graphicFrameLocks/>
          </p:cNvGraphicFramePr>
          <p:nvPr>
            <p:extLst>
              <p:ext uri="{D42A27DB-BD31-4B8C-83A1-F6EECF244321}">
                <p14:modId xmlns:p14="http://schemas.microsoft.com/office/powerpoint/2010/main" xmlns="" val="4000414365"/>
              </p:ext>
            </p:extLst>
          </p:nvPr>
        </p:nvGraphicFramePr>
        <p:xfrm>
          <a:off x="234000" y="914400"/>
          <a:ext cx="8112643" cy="3377170"/>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Rounded Corners 8"/>
          <p:cNvSpPr/>
          <p:nvPr/>
        </p:nvSpPr>
        <p:spPr>
          <a:xfrm>
            <a:off x="3031588" y="2670941"/>
            <a:ext cx="1800664" cy="438937"/>
          </a:xfrm>
          <a:prstGeom prst="round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sr-Latn-RS"/>
          </a:p>
        </p:txBody>
      </p:sp>
    </p:spTree>
    <p:extLst>
      <p:ext uri="{BB962C8B-B14F-4D97-AF65-F5344CB8AC3E}">
        <p14:creationId xmlns:p14="http://schemas.microsoft.com/office/powerpoint/2010/main" xmlns="" val="3530524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234000" y="175260"/>
            <a:ext cx="6736542" cy="830997"/>
          </a:xfrm>
        </p:spPr>
        <p:txBody>
          <a:bodyPr/>
          <a:lstStyle/>
          <a:p>
            <a:r>
              <a:rPr lang="bs-Latn-BA" sz="2000" dirty="0"/>
              <a:t>Nešto manje od dvije trećine građana/ki Bosne i Hercegovine bi prijavili izbornu krađu ili prevaru, od čega 26% anonimno. </a:t>
            </a:r>
            <a:endParaRPr lang="en-US" sz="2000" dirty="0"/>
          </a:p>
        </p:txBody>
      </p:sp>
      <p:sp>
        <p:nvSpPr>
          <p:cNvPr id="13" name="Text Placeholder 12"/>
          <p:cNvSpPr>
            <a:spLocks noGrp="1"/>
          </p:cNvSpPr>
          <p:nvPr>
            <p:ph type="body" sz="quarter" idx="16"/>
          </p:nvPr>
        </p:nvSpPr>
        <p:spPr>
          <a:xfrm>
            <a:off x="234000" y="4425177"/>
            <a:ext cx="6905940" cy="318287"/>
          </a:xfrm>
        </p:spPr>
        <p:txBody>
          <a:bodyPr>
            <a:normAutofit fontScale="92500" lnSpcReduction="10000"/>
          </a:bodyPr>
          <a:lstStyle/>
          <a:p>
            <a:r>
              <a:rPr lang="pl-PL" dirty="0"/>
              <a:t>P10. Ako biste znali da se dešava izborna krađa ili prevara, da li biste to prijavili policiji ili nekom drugom organu? </a:t>
            </a:r>
          </a:p>
          <a:p>
            <a:r>
              <a:rPr lang="bs-Latn-BA" i="1" dirty="0"/>
              <a:t>Baza: Svi ispitanici N=1006</a:t>
            </a:r>
            <a:endParaRPr lang="en-GB" i="1" dirty="0"/>
          </a:p>
        </p:txBody>
      </p:sp>
      <p:graphicFrame>
        <p:nvGraphicFramePr>
          <p:cNvPr id="6" name="Content Placeholder 7"/>
          <p:cNvGraphicFramePr>
            <a:graphicFrameLocks/>
          </p:cNvGraphicFramePr>
          <p:nvPr>
            <p:extLst>
              <p:ext uri="{D42A27DB-BD31-4B8C-83A1-F6EECF244321}">
                <p14:modId xmlns:p14="http://schemas.microsoft.com/office/powerpoint/2010/main" xmlns="" val="1525392030"/>
              </p:ext>
            </p:extLst>
          </p:nvPr>
        </p:nvGraphicFramePr>
        <p:xfrm>
          <a:off x="680593" y="952787"/>
          <a:ext cx="6849168" cy="3463910"/>
        </p:xfrm>
        <a:graphic>
          <a:graphicData uri="http://schemas.openxmlformats.org/drawingml/2006/chart">
            <c:chart xmlns:c="http://schemas.openxmlformats.org/drawingml/2006/chart" xmlns:r="http://schemas.openxmlformats.org/officeDocument/2006/relationships" r:id="rId3"/>
          </a:graphicData>
        </a:graphic>
      </p:graphicFrame>
      <p:sp>
        <p:nvSpPr>
          <p:cNvPr id="7" name="Freeform 10"/>
          <p:cNvSpPr>
            <a:spLocks noChangeAspect="1"/>
          </p:cNvSpPr>
          <p:nvPr/>
        </p:nvSpPr>
        <p:spPr bwMode="auto">
          <a:xfrm rot="16200000">
            <a:off x="2173499" y="1024142"/>
            <a:ext cx="605719" cy="1012535"/>
          </a:xfrm>
          <a:custGeom>
            <a:avLst/>
            <a:gdLst/>
            <a:ahLst/>
            <a:cxnLst>
              <a:cxn ang="0">
                <a:pos x="1793" y="734"/>
              </a:cxn>
              <a:cxn ang="0">
                <a:pos x="1793" y="734"/>
              </a:cxn>
              <a:cxn ang="0">
                <a:pos x="1135" y="76"/>
              </a:cxn>
              <a:cxn ang="0">
                <a:pos x="947" y="0"/>
              </a:cxn>
              <a:cxn ang="0">
                <a:pos x="759" y="76"/>
              </a:cxn>
              <a:cxn ang="0">
                <a:pos x="101" y="734"/>
              </a:cxn>
              <a:cxn ang="0">
                <a:pos x="101" y="1105"/>
              </a:cxn>
              <a:cxn ang="0">
                <a:pos x="472" y="1104"/>
              </a:cxn>
              <a:cxn ang="0">
                <a:pos x="656" y="920"/>
              </a:cxn>
              <a:cxn ang="0">
                <a:pos x="656" y="2875"/>
              </a:cxn>
              <a:cxn ang="0">
                <a:pos x="947" y="3166"/>
              </a:cxn>
              <a:cxn ang="0">
                <a:pos x="1238" y="2875"/>
              </a:cxn>
              <a:cxn ang="0">
                <a:pos x="1238" y="920"/>
              </a:cxn>
              <a:cxn ang="0">
                <a:pos x="1423" y="1105"/>
              </a:cxn>
              <a:cxn ang="0">
                <a:pos x="1794" y="1105"/>
              </a:cxn>
              <a:cxn ang="0">
                <a:pos x="1793" y="734"/>
              </a:cxn>
            </a:cxnLst>
            <a:rect l="0" t="0" r="r" b="b"/>
            <a:pathLst>
              <a:path w="1896" h="3166">
                <a:moveTo>
                  <a:pt x="1793" y="734"/>
                </a:moveTo>
                <a:lnTo>
                  <a:pt x="1793" y="734"/>
                </a:lnTo>
                <a:lnTo>
                  <a:pt x="1135" y="76"/>
                </a:lnTo>
                <a:cubicBezTo>
                  <a:pt x="1084" y="24"/>
                  <a:pt x="1015" y="0"/>
                  <a:pt x="947" y="0"/>
                </a:cubicBezTo>
                <a:cubicBezTo>
                  <a:pt x="879" y="0"/>
                  <a:pt x="811" y="24"/>
                  <a:pt x="759" y="76"/>
                </a:cubicBezTo>
                <a:lnTo>
                  <a:pt x="101" y="734"/>
                </a:lnTo>
                <a:cubicBezTo>
                  <a:pt x="0" y="836"/>
                  <a:pt x="0" y="1003"/>
                  <a:pt x="101" y="1105"/>
                </a:cubicBezTo>
                <a:cubicBezTo>
                  <a:pt x="203" y="1207"/>
                  <a:pt x="370" y="1207"/>
                  <a:pt x="472" y="1104"/>
                </a:cubicBezTo>
                <a:lnTo>
                  <a:pt x="656" y="920"/>
                </a:lnTo>
                <a:lnTo>
                  <a:pt x="656" y="2875"/>
                </a:lnTo>
                <a:cubicBezTo>
                  <a:pt x="656" y="3035"/>
                  <a:pt x="787" y="3166"/>
                  <a:pt x="947" y="3166"/>
                </a:cubicBezTo>
                <a:cubicBezTo>
                  <a:pt x="1107" y="3166"/>
                  <a:pt x="1238" y="3035"/>
                  <a:pt x="1238" y="2875"/>
                </a:cubicBezTo>
                <a:lnTo>
                  <a:pt x="1238" y="920"/>
                </a:lnTo>
                <a:lnTo>
                  <a:pt x="1423" y="1105"/>
                </a:lnTo>
                <a:cubicBezTo>
                  <a:pt x="1525" y="1207"/>
                  <a:pt x="1692" y="1207"/>
                  <a:pt x="1794" y="1105"/>
                </a:cubicBezTo>
                <a:cubicBezTo>
                  <a:pt x="1896" y="1003"/>
                  <a:pt x="1895" y="836"/>
                  <a:pt x="1793" y="734"/>
                </a:cubicBezTo>
                <a:close/>
              </a:path>
            </a:pathLst>
          </a:custGeom>
          <a:solidFill>
            <a:schemeClr val="accent3">
              <a:lumMod val="75000"/>
            </a:schemeClr>
          </a:solidFill>
          <a:ln w="0">
            <a:noFill/>
            <a:prstDash val="solid"/>
            <a:round/>
            <a:headEnd/>
            <a:tailEnd/>
          </a:ln>
        </p:spPr>
        <p:txBody>
          <a:bodyPr/>
          <a:lstStyle/>
          <a:p>
            <a:endParaRPr lang="en-US"/>
          </a:p>
        </p:txBody>
      </p:sp>
      <p:graphicFrame>
        <p:nvGraphicFramePr>
          <p:cNvPr id="8" name="Table 7"/>
          <p:cNvGraphicFramePr>
            <a:graphicFrameLocks noGrp="1"/>
          </p:cNvGraphicFramePr>
          <p:nvPr>
            <p:extLst>
              <p:ext uri="{D42A27DB-BD31-4B8C-83A1-F6EECF244321}">
                <p14:modId xmlns:p14="http://schemas.microsoft.com/office/powerpoint/2010/main" xmlns="" val="183322512"/>
              </p:ext>
            </p:extLst>
          </p:nvPr>
        </p:nvGraphicFramePr>
        <p:xfrm>
          <a:off x="197392" y="1014737"/>
          <a:ext cx="1772699" cy="1031342"/>
        </p:xfrm>
        <a:graphic>
          <a:graphicData uri="http://schemas.openxmlformats.org/drawingml/2006/table">
            <a:tbl>
              <a:tblPr firstRow="1" bandRow="1">
                <a:tableStyleId>{5C22544A-7EE6-4342-B048-85BDC9FD1C3A}</a:tableStyleId>
              </a:tblPr>
              <a:tblGrid>
                <a:gridCol w="1772699">
                  <a:extLst>
                    <a:ext uri="{9D8B030D-6E8A-4147-A177-3AD203B41FA5}">
                      <a16:colId xmlns:a16="http://schemas.microsoft.com/office/drawing/2014/main" xmlns="" val="20000"/>
                    </a:ext>
                  </a:extLst>
                </a:gridCol>
              </a:tblGrid>
              <a:tr h="763293">
                <a:tc>
                  <a:txBody>
                    <a:bodyPr/>
                    <a:lstStyle/>
                    <a:p>
                      <a:pPr algn="ctr"/>
                      <a:r>
                        <a:rPr lang="bs-Latn-BA" sz="2000" b="1" dirty="0">
                          <a:solidFill>
                            <a:schemeClr val="tx1"/>
                          </a:solidFill>
                        </a:rPr>
                        <a:t>61% bi prijavili izbornu krađu ili prevaru </a:t>
                      </a:r>
                    </a:p>
                  </a:txBody>
                  <a:tcPr marL="116943" marR="116943" marT="58471" marB="58471"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
        <p:nvSpPr>
          <p:cNvPr id="9" name="Rectangle: Rounded Corners 8"/>
          <p:cNvSpPr/>
          <p:nvPr/>
        </p:nvSpPr>
        <p:spPr>
          <a:xfrm>
            <a:off x="3548882" y="1076270"/>
            <a:ext cx="1033976" cy="908275"/>
          </a:xfrm>
          <a:prstGeom prst="round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sr-Latn-RS"/>
          </a:p>
        </p:txBody>
      </p:sp>
      <p:sp>
        <p:nvSpPr>
          <p:cNvPr id="10" name="TextBox 9">
            <a:extLst>
              <a:ext uri="{FF2B5EF4-FFF2-40B4-BE49-F238E27FC236}">
                <a16:creationId xmlns:a16="http://schemas.microsoft.com/office/drawing/2014/main" xmlns="" id="{98E098DC-9FC1-4C2E-B1FC-42151340D2CF}"/>
              </a:ext>
            </a:extLst>
          </p:cNvPr>
          <p:cNvSpPr txBox="1"/>
          <p:nvPr/>
        </p:nvSpPr>
        <p:spPr>
          <a:xfrm>
            <a:off x="6161649" y="1912873"/>
            <a:ext cx="2656292" cy="1105088"/>
          </a:xfrm>
          <a:prstGeom prst="rect">
            <a:avLst/>
          </a:prstGeom>
          <a:solidFill>
            <a:schemeClr val="bg1">
              <a:lumMod val="95000"/>
            </a:schemeClr>
          </a:solidFill>
        </p:spPr>
        <p:txBody>
          <a:bodyPr vert="horz" wrap="square" lIns="90000" tIns="90000" rIns="90000" bIns="90000" rtlCol="0">
            <a:spAutoFit/>
          </a:bodyPr>
          <a:lstStyle/>
          <a:p>
            <a:pPr marL="176213" indent="-171450">
              <a:spcBef>
                <a:spcPts val="1200"/>
              </a:spcBef>
              <a:buFont typeface="Arial" panose="020B0604020202020204" pitchFamily="34" charset="0"/>
              <a:buChar char="•"/>
            </a:pPr>
            <a:r>
              <a:rPr lang="bs-Latn-BA" sz="1200" b="1" dirty="0">
                <a:solidFill>
                  <a:schemeClr val="tx1">
                    <a:lumMod val="75000"/>
                    <a:lumOff val="25000"/>
                  </a:schemeClr>
                </a:solidFill>
              </a:rPr>
              <a:t>Anonimnost</a:t>
            </a:r>
            <a:r>
              <a:rPr lang="bs-Latn-BA" sz="1200" dirty="0">
                <a:solidFill>
                  <a:schemeClr val="tx1">
                    <a:lumMod val="75000"/>
                    <a:lumOff val="25000"/>
                  </a:schemeClr>
                </a:solidFill>
              </a:rPr>
              <a:t> pri prijavljivanju izborne krađe ili prevare je naročito važna </a:t>
            </a:r>
            <a:r>
              <a:rPr lang="bs-Latn-BA" sz="1200" u="sng" dirty="0">
                <a:solidFill>
                  <a:schemeClr val="tx1">
                    <a:lumMod val="75000"/>
                    <a:lumOff val="25000"/>
                  </a:schemeClr>
                </a:solidFill>
              </a:rPr>
              <a:t>mlađim</a:t>
            </a:r>
            <a:r>
              <a:rPr lang="bs-Latn-BA" sz="1200" dirty="0">
                <a:solidFill>
                  <a:schemeClr val="tx1">
                    <a:lumMod val="75000"/>
                    <a:lumOff val="25000"/>
                  </a:schemeClr>
                </a:solidFill>
              </a:rPr>
              <a:t> stanovnicima/kama Bosne i Hercegovine starosti od 18 do 29 godina, te ženama. </a:t>
            </a:r>
            <a:endParaRPr lang="en-GB" sz="1200" dirty="0">
              <a:solidFill>
                <a:schemeClr val="tx1">
                  <a:lumMod val="75000"/>
                  <a:lumOff val="25000"/>
                </a:schemeClr>
              </a:solidFill>
            </a:endParaRPr>
          </a:p>
        </p:txBody>
      </p:sp>
    </p:spTree>
    <p:extLst>
      <p:ext uri="{BB962C8B-B14F-4D97-AF65-F5344CB8AC3E}">
        <p14:creationId xmlns:p14="http://schemas.microsoft.com/office/powerpoint/2010/main" xmlns="" val="39800507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p:nvPr/>
        </p:nvCxnSpPr>
        <p:spPr>
          <a:xfrm>
            <a:off x="1358153" y="2447365"/>
            <a:ext cx="0" cy="672353"/>
          </a:xfrm>
          <a:prstGeom prst="line">
            <a:avLst/>
          </a:prstGeom>
          <a:noFill/>
          <a:ln w="12700">
            <a:solidFill>
              <a:schemeClr val="bg1"/>
            </a:solidFill>
            <a:prstDash val="sysDot"/>
            <a:round/>
            <a:headEnd type="none"/>
            <a:tailEnd type="oval" w="lg" len="lg"/>
          </a:ln>
          <a:effectLst/>
          <a:extLst>
            <a:ext uri="{909E8E84-426E-40DD-AFC4-6F175D3DCCD1}">
              <a14:hiddenFill xmlns:a14="http://schemas.microsoft.com/office/drawing/2010/main" xmlns="">
                <a:noFill/>
              </a14:hiddenFill>
            </a:ext>
          </a:extLst>
        </p:spPr>
      </p:cxnSp>
      <p:sp>
        <p:nvSpPr>
          <p:cNvPr id="5" name="Title 4"/>
          <p:cNvSpPr>
            <a:spLocks noGrp="1"/>
          </p:cNvSpPr>
          <p:nvPr>
            <p:ph type="title"/>
          </p:nvPr>
        </p:nvSpPr>
        <p:spPr/>
        <p:txBody>
          <a:bodyPr/>
          <a:lstStyle/>
          <a:p>
            <a:r>
              <a:rPr lang="bs-Latn-BA" dirty="0"/>
              <a:t>Kontakt</a:t>
            </a:r>
            <a:endParaRPr lang="en-GB" dirty="0"/>
          </a:p>
        </p:txBody>
      </p:sp>
      <p:pic>
        <p:nvPicPr>
          <p:cNvPr id="13" name="Picture Placeholder 12"/>
          <p:cNvPicPr>
            <a:picLocks noGrp="1" noChangeAspect="1"/>
          </p:cNvPicPr>
          <p:nvPr>
            <p:ph type="pic" sz="quarter" idx="10"/>
          </p:nvPr>
        </p:nvPicPr>
        <p:blipFill>
          <a:blip r:embed="rId3" cstate="print">
            <a:extLst>
              <a:ext uri="{28A0092B-C50C-407E-A947-70E740481C1C}">
                <a14:useLocalDpi xmlns:a14="http://schemas.microsoft.com/office/drawing/2010/main" xmlns="" val="0"/>
              </a:ext>
            </a:extLst>
          </a:blip>
          <a:stretch>
            <a:fillRect/>
          </a:stretch>
        </p:blipFill>
        <p:spPr>
          <a:xfrm>
            <a:off x="494723" y="1701733"/>
            <a:ext cx="1746573" cy="1164381"/>
          </a:xfrm>
        </p:spPr>
      </p:pic>
      <p:sp>
        <p:nvSpPr>
          <p:cNvPr id="16" name="TextBox 15"/>
          <p:cNvSpPr txBox="1"/>
          <p:nvPr/>
        </p:nvSpPr>
        <p:spPr>
          <a:xfrm>
            <a:off x="326307" y="3209368"/>
            <a:ext cx="2083406" cy="553998"/>
          </a:xfrm>
          <a:prstGeom prst="rect">
            <a:avLst/>
          </a:prstGeom>
        </p:spPr>
        <p:txBody>
          <a:bodyPr vert="horz" wrap="square" lIns="0" tIns="0" rIns="0" bIns="0" rtlCol="0">
            <a:spAutoFit/>
          </a:bodyPr>
          <a:lstStyle/>
          <a:p>
            <a:pPr marL="4763"/>
            <a:r>
              <a:rPr lang="bs-Latn-BA" sz="1400" b="1" dirty="0">
                <a:solidFill>
                  <a:schemeClr val="bg1"/>
                </a:solidFill>
              </a:rPr>
              <a:t>Selma Kapo Mulaomerović</a:t>
            </a:r>
            <a:endParaRPr lang="en-GB" sz="1400" b="1" dirty="0">
              <a:solidFill>
                <a:schemeClr val="bg1"/>
              </a:solidFill>
            </a:endParaRPr>
          </a:p>
          <a:p>
            <a:pPr marL="4763"/>
            <a:r>
              <a:rPr lang="bs-Latn-BA" sz="1100" dirty="0">
                <a:solidFill>
                  <a:schemeClr val="bg1"/>
                </a:solidFill>
              </a:rPr>
              <a:t>Senior Research Executive</a:t>
            </a:r>
            <a:endParaRPr lang="en-GB" sz="1100" dirty="0">
              <a:solidFill>
                <a:schemeClr val="bg1"/>
              </a:solidFill>
            </a:endParaRPr>
          </a:p>
          <a:p>
            <a:pPr marL="4763"/>
            <a:endParaRPr lang="en-GB" sz="1100" dirty="0">
              <a:solidFill>
                <a:schemeClr val="bg1"/>
              </a:solidFill>
            </a:endParaRPr>
          </a:p>
        </p:txBody>
      </p:sp>
      <p:cxnSp>
        <p:nvCxnSpPr>
          <p:cNvPr id="22" name="Straight Connector 21"/>
          <p:cNvCxnSpPr/>
          <p:nvPr/>
        </p:nvCxnSpPr>
        <p:spPr>
          <a:xfrm>
            <a:off x="311972" y="3119718"/>
            <a:ext cx="2097741" cy="0"/>
          </a:xfrm>
          <a:prstGeom prst="line">
            <a:avLst/>
          </a:prstGeom>
          <a:noFill/>
          <a:ln w="12700">
            <a:solidFill>
              <a:schemeClr val="bg1"/>
            </a:solidFill>
            <a:prstDash val="sysDot"/>
            <a:round/>
            <a:headEnd/>
            <a:tailEnd/>
          </a:ln>
          <a:effectLst/>
          <a:extLst>
            <a:ext uri="{909E8E84-426E-40DD-AFC4-6F175D3DCCD1}">
              <a14:hiddenFill xmlns:a14="http://schemas.microsoft.com/office/drawing/2010/main" xmlns="">
                <a:noFill/>
              </a14:hiddenFill>
            </a:ext>
          </a:extLst>
        </p:spPr>
      </p:cxnSp>
      <p:grpSp>
        <p:nvGrpSpPr>
          <p:cNvPr id="85" name="Group 84"/>
          <p:cNvGrpSpPr/>
          <p:nvPr/>
        </p:nvGrpSpPr>
        <p:grpSpPr bwMode="black">
          <a:xfrm>
            <a:off x="326307" y="3795324"/>
            <a:ext cx="1600871" cy="169277"/>
            <a:chOff x="326307" y="3795324"/>
            <a:chExt cx="1600871" cy="169277"/>
          </a:xfrm>
        </p:grpSpPr>
        <p:grpSp>
          <p:nvGrpSpPr>
            <p:cNvPr id="46" name="Group 153"/>
            <p:cNvGrpSpPr>
              <a:grpSpLocks noChangeAspect="1"/>
            </p:cNvGrpSpPr>
            <p:nvPr/>
          </p:nvGrpSpPr>
          <p:grpSpPr bwMode="black">
            <a:xfrm>
              <a:off x="326307" y="3849114"/>
              <a:ext cx="134459" cy="89640"/>
              <a:chOff x="-6357938" y="3122613"/>
              <a:chExt cx="1104900" cy="736600"/>
            </a:xfrm>
            <a:solidFill>
              <a:schemeClr val="bg1"/>
            </a:solidFill>
          </p:grpSpPr>
          <p:sp>
            <p:nvSpPr>
              <p:cNvPr id="47" name="Freeform 7"/>
              <p:cNvSpPr>
                <a:spLocks/>
              </p:cNvSpPr>
              <p:nvPr/>
            </p:nvSpPr>
            <p:spPr bwMode="black">
              <a:xfrm>
                <a:off x="-6319838" y="3122613"/>
                <a:ext cx="1028700" cy="431800"/>
              </a:xfrm>
              <a:custGeom>
                <a:avLst/>
                <a:gdLst/>
                <a:ahLst/>
                <a:cxnLst>
                  <a:cxn ang="0">
                    <a:pos x="324" y="272"/>
                  </a:cxn>
                  <a:cxn ang="0">
                    <a:pos x="648" y="0"/>
                  </a:cxn>
                  <a:cxn ang="0">
                    <a:pos x="648" y="0"/>
                  </a:cxn>
                  <a:cxn ang="0">
                    <a:pos x="644" y="0"/>
                  </a:cxn>
                  <a:cxn ang="0">
                    <a:pos x="4" y="0"/>
                  </a:cxn>
                  <a:cxn ang="0">
                    <a:pos x="4" y="0"/>
                  </a:cxn>
                  <a:cxn ang="0">
                    <a:pos x="0" y="0"/>
                  </a:cxn>
                  <a:cxn ang="0">
                    <a:pos x="324" y="272"/>
                  </a:cxn>
                </a:cxnLst>
                <a:rect l="0" t="0" r="r" b="b"/>
                <a:pathLst>
                  <a:path w="648" h="272">
                    <a:moveTo>
                      <a:pt x="324" y="272"/>
                    </a:moveTo>
                    <a:lnTo>
                      <a:pt x="648" y="0"/>
                    </a:lnTo>
                    <a:lnTo>
                      <a:pt x="648" y="0"/>
                    </a:lnTo>
                    <a:lnTo>
                      <a:pt x="644" y="0"/>
                    </a:lnTo>
                    <a:lnTo>
                      <a:pt x="4" y="0"/>
                    </a:lnTo>
                    <a:lnTo>
                      <a:pt x="4" y="0"/>
                    </a:lnTo>
                    <a:lnTo>
                      <a:pt x="0" y="0"/>
                    </a:lnTo>
                    <a:lnTo>
                      <a:pt x="324" y="27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8" name="Freeform 8"/>
              <p:cNvSpPr>
                <a:spLocks/>
              </p:cNvSpPr>
              <p:nvPr/>
            </p:nvSpPr>
            <p:spPr bwMode="black">
              <a:xfrm>
                <a:off x="-5621338" y="3154363"/>
                <a:ext cx="368300" cy="669925"/>
              </a:xfrm>
              <a:custGeom>
                <a:avLst/>
                <a:gdLst/>
                <a:ahLst/>
                <a:cxnLst>
                  <a:cxn ang="0">
                    <a:pos x="232" y="8"/>
                  </a:cxn>
                  <a:cxn ang="0">
                    <a:pos x="232" y="8"/>
                  </a:cxn>
                  <a:cxn ang="0">
                    <a:pos x="230" y="0"/>
                  </a:cxn>
                  <a:cxn ang="0">
                    <a:pos x="0" y="192"/>
                  </a:cxn>
                  <a:cxn ang="0">
                    <a:pos x="230" y="422"/>
                  </a:cxn>
                  <a:cxn ang="0">
                    <a:pos x="230" y="422"/>
                  </a:cxn>
                  <a:cxn ang="0">
                    <a:pos x="232" y="416"/>
                  </a:cxn>
                  <a:cxn ang="0">
                    <a:pos x="232" y="8"/>
                  </a:cxn>
                </a:cxnLst>
                <a:rect l="0" t="0" r="r" b="b"/>
                <a:pathLst>
                  <a:path w="232" h="422">
                    <a:moveTo>
                      <a:pt x="232" y="8"/>
                    </a:moveTo>
                    <a:lnTo>
                      <a:pt x="232" y="8"/>
                    </a:lnTo>
                    <a:lnTo>
                      <a:pt x="230" y="0"/>
                    </a:lnTo>
                    <a:lnTo>
                      <a:pt x="0" y="192"/>
                    </a:lnTo>
                    <a:lnTo>
                      <a:pt x="230" y="422"/>
                    </a:lnTo>
                    <a:lnTo>
                      <a:pt x="230" y="422"/>
                    </a:lnTo>
                    <a:lnTo>
                      <a:pt x="232" y="416"/>
                    </a:lnTo>
                    <a:lnTo>
                      <a:pt x="232" y="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9" name="Freeform 9"/>
              <p:cNvSpPr>
                <a:spLocks/>
              </p:cNvSpPr>
              <p:nvPr/>
            </p:nvSpPr>
            <p:spPr bwMode="black">
              <a:xfrm>
                <a:off x="-6357938" y="3154363"/>
                <a:ext cx="368300" cy="669925"/>
              </a:xfrm>
              <a:custGeom>
                <a:avLst/>
                <a:gdLst/>
                <a:ahLst/>
                <a:cxnLst>
                  <a:cxn ang="0">
                    <a:pos x="2" y="0"/>
                  </a:cxn>
                  <a:cxn ang="0">
                    <a:pos x="2" y="0"/>
                  </a:cxn>
                  <a:cxn ang="0">
                    <a:pos x="0" y="8"/>
                  </a:cxn>
                  <a:cxn ang="0">
                    <a:pos x="0" y="416"/>
                  </a:cxn>
                  <a:cxn ang="0">
                    <a:pos x="0" y="416"/>
                  </a:cxn>
                  <a:cxn ang="0">
                    <a:pos x="2" y="422"/>
                  </a:cxn>
                  <a:cxn ang="0">
                    <a:pos x="232" y="192"/>
                  </a:cxn>
                  <a:cxn ang="0">
                    <a:pos x="2" y="0"/>
                  </a:cxn>
                </a:cxnLst>
                <a:rect l="0" t="0" r="r" b="b"/>
                <a:pathLst>
                  <a:path w="232" h="422">
                    <a:moveTo>
                      <a:pt x="2" y="0"/>
                    </a:moveTo>
                    <a:lnTo>
                      <a:pt x="2" y="0"/>
                    </a:lnTo>
                    <a:lnTo>
                      <a:pt x="0" y="8"/>
                    </a:lnTo>
                    <a:lnTo>
                      <a:pt x="0" y="416"/>
                    </a:lnTo>
                    <a:lnTo>
                      <a:pt x="0" y="416"/>
                    </a:lnTo>
                    <a:lnTo>
                      <a:pt x="2" y="422"/>
                    </a:lnTo>
                    <a:lnTo>
                      <a:pt x="232" y="192"/>
                    </a:lnTo>
                    <a:lnTo>
                      <a:pt x="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0" name="Freeform 10"/>
              <p:cNvSpPr>
                <a:spLocks/>
              </p:cNvSpPr>
              <p:nvPr/>
            </p:nvSpPr>
            <p:spPr bwMode="black">
              <a:xfrm>
                <a:off x="-6323013" y="3487738"/>
                <a:ext cx="1035050" cy="371475"/>
              </a:xfrm>
              <a:custGeom>
                <a:avLst/>
                <a:gdLst/>
                <a:ahLst/>
                <a:cxnLst>
                  <a:cxn ang="0">
                    <a:pos x="420" y="0"/>
                  </a:cxn>
                  <a:cxn ang="0">
                    <a:pos x="336" y="72"/>
                  </a:cxn>
                  <a:cxn ang="0">
                    <a:pos x="336" y="72"/>
                  </a:cxn>
                  <a:cxn ang="0">
                    <a:pos x="330" y="74"/>
                  </a:cxn>
                  <a:cxn ang="0">
                    <a:pos x="326" y="74"/>
                  </a:cxn>
                  <a:cxn ang="0">
                    <a:pos x="326" y="74"/>
                  </a:cxn>
                  <a:cxn ang="0">
                    <a:pos x="322" y="74"/>
                  </a:cxn>
                  <a:cxn ang="0">
                    <a:pos x="316" y="72"/>
                  </a:cxn>
                  <a:cxn ang="0">
                    <a:pos x="232" y="0"/>
                  </a:cxn>
                  <a:cxn ang="0">
                    <a:pos x="0" y="232"/>
                  </a:cxn>
                  <a:cxn ang="0">
                    <a:pos x="0" y="232"/>
                  </a:cxn>
                  <a:cxn ang="0">
                    <a:pos x="6" y="234"/>
                  </a:cxn>
                  <a:cxn ang="0">
                    <a:pos x="646" y="234"/>
                  </a:cxn>
                  <a:cxn ang="0">
                    <a:pos x="646" y="234"/>
                  </a:cxn>
                  <a:cxn ang="0">
                    <a:pos x="652" y="232"/>
                  </a:cxn>
                  <a:cxn ang="0">
                    <a:pos x="420" y="0"/>
                  </a:cxn>
                </a:cxnLst>
                <a:rect l="0" t="0" r="r" b="b"/>
                <a:pathLst>
                  <a:path w="652" h="234">
                    <a:moveTo>
                      <a:pt x="420" y="0"/>
                    </a:moveTo>
                    <a:lnTo>
                      <a:pt x="336" y="72"/>
                    </a:lnTo>
                    <a:lnTo>
                      <a:pt x="336" y="72"/>
                    </a:lnTo>
                    <a:lnTo>
                      <a:pt x="330" y="74"/>
                    </a:lnTo>
                    <a:lnTo>
                      <a:pt x="326" y="74"/>
                    </a:lnTo>
                    <a:lnTo>
                      <a:pt x="326" y="74"/>
                    </a:lnTo>
                    <a:lnTo>
                      <a:pt x="322" y="74"/>
                    </a:lnTo>
                    <a:lnTo>
                      <a:pt x="316" y="72"/>
                    </a:lnTo>
                    <a:lnTo>
                      <a:pt x="232" y="0"/>
                    </a:lnTo>
                    <a:lnTo>
                      <a:pt x="0" y="232"/>
                    </a:lnTo>
                    <a:lnTo>
                      <a:pt x="0" y="232"/>
                    </a:lnTo>
                    <a:lnTo>
                      <a:pt x="6" y="234"/>
                    </a:lnTo>
                    <a:lnTo>
                      <a:pt x="646" y="234"/>
                    </a:lnTo>
                    <a:lnTo>
                      <a:pt x="646" y="234"/>
                    </a:lnTo>
                    <a:lnTo>
                      <a:pt x="652" y="232"/>
                    </a:lnTo>
                    <a:lnTo>
                      <a:pt x="42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51" name="TextBox 50"/>
            <p:cNvSpPr txBox="1"/>
            <p:nvPr/>
          </p:nvSpPr>
          <p:spPr bwMode="black">
            <a:xfrm>
              <a:off x="575526" y="3795324"/>
              <a:ext cx="1351652" cy="169277"/>
            </a:xfrm>
            <a:prstGeom prst="rect">
              <a:avLst/>
            </a:prstGeom>
          </p:spPr>
          <p:txBody>
            <a:bodyPr vert="horz" wrap="none" lIns="0" tIns="0" rIns="0" bIns="0" rtlCol="0">
              <a:spAutoFit/>
            </a:bodyPr>
            <a:lstStyle/>
            <a:p>
              <a:pPr marL="4763"/>
              <a:r>
                <a:rPr lang="bs-Latn-BA" sz="1100" dirty="0">
                  <a:solidFill>
                    <a:schemeClr val="bg1"/>
                  </a:solidFill>
                </a:rPr>
                <a:t>selma.kapo</a:t>
              </a:r>
              <a:r>
                <a:rPr lang="en-GB" sz="1100" dirty="0">
                  <a:solidFill>
                    <a:schemeClr val="bg1"/>
                  </a:solidFill>
                </a:rPr>
                <a:t>@ipsos.com</a:t>
              </a:r>
            </a:p>
          </p:txBody>
        </p:sp>
      </p:grpSp>
      <p:grpSp>
        <p:nvGrpSpPr>
          <p:cNvPr id="84" name="Group 83"/>
          <p:cNvGrpSpPr/>
          <p:nvPr/>
        </p:nvGrpSpPr>
        <p:grpSpPr bwMode="black">
          <a:xfrm>
            <a:off x="331541" y="4016970"/>
            <a:ext cx="1209314" cy="169277"/>
            <a:chOff x="331541" y="4016970"/>
            <a:chExt cx="1209314" cy="169277"/>
          </a:xfrm>
        </p:grpSpPr>
        <p:grpSp>
          <p:nvGrpSpPr>
            <p:cNvPr id="36" name="Group 35"/>
            <p:cNvGrpSpPr>
              <a:grpSpLocks noChangeAspect="1"/>
            </p:cNvGrpSpPr>
            <p:nvPr/>
          </p:nvGrpSpPr>
          <p:grpSpPr bwMode="black">
            <a:xfrm flipH="1">
              <a:off x="331541" y="4027264"/>
              <a:ext cx="126792" cy="148688"/>
              <a:chOff x="8553450" y="4149725"/>
              <a:chExt cx="790575" cy="927100"/>
            </a:xfrm>
            <a:solidFill>
              <a:schemeClr val="bg1"/>
            </a:solidFill>
          </p:grpSpPr>
          <p:sp>
            <p:nvSpPr>
              <p:cNvPr id="37" name="Freeform 58"/>
              <p:cNvSpPr>
                <a:spLocks/>
              </p:cNvSpPr>
              <p:nvPr/>
            </p:nvSpPr>
            <p:spPr bwMode="black">
              <a:xfrm>
                <a:off x="8747125" y="4187825"/>
                <a:ext cx="596900" cy="860425"/>
              </a:xfrm>
              <a:custGeom>
                <a:avLst/>
                <a:gdLst/>
                <a:ahLst/>
                <a:cxnLst>
                  <a:cxn ang="0">
                    <a:pos x="370" y="60"/>
                  </a:cxn>
                  <a:cxn ang="0">
                    <a:pos x="306" y="10"/>
                  </a:cxn>
                  <a:cxn ang="0">
                    <a:pos x="290" y="0"/>
                  </a:cxn>
                  <a:cxn ang="0">
                    <a:pos x="240" y="106"/>
                  </a:cxn>
                  <a:cxn ang="0">
                    <a:pos x="240" y="106"/>
                  </a:cxn>
                  <a:cxn ang="0">
                    <a:pos x="240" y="118"/>
                  </a:cxn>
                  <a:cxn ang="0">
                    <a:pos x="240" y="124"/>
                  </a:cxn>
                  <a:cxn ang="0">
                    <a:pos x="236" y="128"/>
                  </a:cxn>
                  <a:cxn ang="0">
                    <a:pos x="162" y="260"/>
                  </a:cxn>
                  <a:cxn ang="0">
                    <a:pos x="160" y="260"/>
                  </a:cxn>
                  <a:cxn ang="0">
                    <a:pos x="86" y="392"/>
                  </a:cxn>
                  <a:cxn ang="0">
                    <a:pos x="86" y="392"/>
                  </a:cxn>
                  <a:cxn ang="0">
                    <a:pos x="82" y="398"/>
                  </a:cxn>
                  <a:cxn ang="0">
                    <a:pos x="78" y="400"/>
                  </a:cxn>
                  <a:cxn ang="0">
                    <a:pos x="68" y="406"/>
                  </a:cxn>
                  <a:cxn ang="0">
                    <a:pos x="0" y="504"/>
                  </a:cxn>
                  <a:cxn ang="0">
                    <a:pos x="18" y="512"/>
                  </a:cxn>
                  <a:cxn ang="0">
                    <a:pos x="94" y="542"/>
                  </a:cxn>
                  <a:cxn ang="0">
                    <a:pos x="94" y="542"/>
                  </a:cxn>
                  <a:cxn ang="0">
                    <a:pos x="98" y="542"/>
                  </a:cxn>
                  <a:cxn ang="0">
                    <a:pos x="104" y="542"/>
                  </a:cxn>
                  <a:cxn ang="0">
                    <a:pos x="110" y="540"/>
                  </a:cxn>
                  <a:cxn ang="0">
                    <a:pos x="116" y="536"/>
                  </a:cxn>
                  <a:cxn ang="0">
                    <a:pos x="126" y="524"/>
                  </a:cxn>
                  <a:cxn ang="0">
                    <a:pos x="136" y="510"/>
                  </a:cxn>
                  <a:cxn ang="0">
                    <a:pos x="220" y="372"/>
                  </a:cxn>
                  <a:cxn ang="0">
                    <a:pos x="252" y="314"/>
                  </a:cxn>
                  <a:cxn ang="0">
                    <a:pos x="254" y="314"/>
                  </a:cxn>
                  <a:cxn ang="0">
                    <a:pos x="286" y="256"/>
                  </a:cxn>
                  <a:cxn ang="0">
                    <a:pos x="364" y="114"/>
                  </a:cxn>
                  <a:cxn ang="0">
                    <a:pos x="364" y="114"/>
                  </a:cxn>
                  <a:cxn ang="0">
                    <a:pos x="370" y="98"/>
                  </a:cxn>
                  <a:cxn ang="0">
                    <a:pos x="376" y="84"/>
                  </a:cxn>
                  <a:cxn ang="0">
                    <a:pos x="376" y="76"/>
                  </a:cxn>
                  <a:cxn ang="0">
                    <a:pos x="376" y="70"/>
                  </a:cxn>
                  <a:cxn ang="0">
                    <a:pos x="374" y="66"/>
                  </a:cxn>
                  <a:cxn ang="0">
                    <a:pos x="370" y="60"/>
                  </a:cxn>
                  <a:cxn ang="0">
                    <a:pos x="370" y="60"/>
                  </a:cxn>
                </a:cxnLst>
                <a:rect l="0" t="0" r="r" b="b"/>
                <a:pathLst>
                  <a:path w="376" h="542">
                    <a:moveTo>
                      <a:pt x="370" y="60"/>
                    </a:moveTo>
                    <a:lnTo>
                      <a:pt x="306" y="10"/>
                    </a:lnTo>
                    <a:lnTo>
                      <a:pt x="290" y="0"/>
                    </a:lnTo>
                    <a:lnTo>
                      <a:pt x="240" y="106"/>
                    </a:lnTo>
                    <a:lnTo>
                      <a:pt x="240" y="106"/>
                    </a:lnTo>
                    <a:lnTo>
                      <a:pt x="240" y="118"/>
                    </a:lnTo>
                    <a:lnTo>
                      <a:pt x="240" y="124"/>
                    </a:lnTo>
                    <a:lnTo>
                      <a:pt x="236" y="128"/>
                    </a:lnTo>
                    <a:lnTo>
                      <a:pt x="162" y="260"/>
                    </a:lnTo>
                    <a:lnTo>
                      <a:pt x="160" y="260"/>
                    </a:lnTo>
                    <a:lnTo>
                      <a:pt x="86" y="392"/>
                    </a:lnTo>
                    <a:lnTo>
                      <a:pt x="86" y="392"/>
                    </a:lnTo>
                    <a:lnTo>
                      <a:pt x="82" y="398"/>
                    </a:lnTo>
                    <a:lnTo>
                      <a:pt x="78" y="400"/>
                    </a:lnTo>
                    <a:lnTo>
                      <a:pt x="68" y="406"/>
                    </a:lnTo>
                    <a:lnTo>
                      <a:pt x="0" y="504"/>
                    </a:lnTo>
                    <a:lnTo>
                      <a:pt x="18" y="512"/>
                    </a:lnTo>
                    <a:lnTo>
                      <a:pt x="94" y="542"/>
                    </a:lnTo>
                    <a:lnTo>
                      <a:pt x="94" y="542"/>
                    </a:lnTo>
                    <a:lnTo>
                      <a:pt x="98" y="542"/>
                    </a:lnTo>
                    <a:lnTo>
                      <a:pt x="104" y="542"/>
                    </a:lnTo>
                    <a:lnTo>
                      <a:pt x="110" y="540"/>
                    </a:lnTo>
                    <a:lnTo>
                      <a:pt x="116" y="536"/>
                    </a:lnTo>
                    <a:lnTo>
                      <a:pt x="126" y="524"/>
                    </a:lnTo>
                    <a:lnTo>
                      <a:pt x="136" y="510"/>
                    </a:lnTo>
                    <a:lnTo>
                      <a:pt x="220" y="372"/>
                    </a:lnTo>
                    <a:lnTo>
                      <a:pt x="252" y="314"/>
                    </a:lnTo>
                    <a:lnTo>
                      <a:pt x="254" y="314"/>
                    </a:lnTo>
                    <a:lnTo>
                      <a:pt x="286" y="256"/>
                    </a:lnTo>
                    <a:lnTo>
                      <a:pt x="364" y="114"/>
                    </a:lnTo>
                    <a:lnTo>
                      <a:pt x="364" y="114"/>
                    </a:lnTo>
                    <a:lnTo>
                      <a:pt x="370" y="98"/>
                    </a:lnTo>
                    <a:lnTo>
                      <a:pt x="376" y="84"/>
                    </a:lnTo>
                    <a:lnTo>
                      <a:pt x="376" y="76"/>
                    </a:lnTo>
                    <a:lnTo>
                      <a:pt x="376" y="70"/>
                    </a:lnTo>
                    <a:lnTo>
                      <a:pt x="374" y="66"/>
                    </a:lnTo>
                    <a:lnTo>
                      <a:pt x="370" y="60"/>
                    </a:lnTo>
                    <a:lnTo>
                      <a:pt x="370" y="6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8" name="Freeform 59"/>
              <p:cNvSpPr>
                <a:spLocks/>
              </p:cNvSpPr>
              <p:nvPr/>
            </p:nvSpPr>
            <p:spPr bwMode="black">
              <a:xfrm>
                <a:off x="8677275" y="4787900"/>
                <a:ext cx="161925" cy="190500"/>
              </a:xfrm>
              <a:custGeom>
                <a:avLst/>
                <a:gdLst/>
                <a:ahLst/>
                <a:cxnLst>
                  <a:cxn ang="0">
                    <a:pos x="48" y="6"/>
                  </a:cxn>
                  <a:cxn ang="0">
                    <a:pos x="38" y="22"/>
                  </a:cxn>
                  <a:cxn ang="0">
                    <a:pos x="38" y="22"/>
                  </a:cxn>
                  <a:cxn ang="0">
                    <a:pos x="34" y="34"/>
                  </a:cxn>
                  <a:cxn ang="0">
                    <a:pos x="28" y="48"/>
                  </a:cxn>
                  <a:cxn ang="0">
                    <a:pos x="28" y="48"/>
                  </a:cxn>
                  <a:cxn ang="0">
                    <a:pos x="20" y="58"/>
                  </a:cxn>
                  <a:cxn ang="0">
                    <a:pos x="12" y="68"/>
                  </a:cxn>
                  <a:cxn ang="0">
                    <a:pos x="2" y="84"/>
                  </a:cxn>
                  <a:cxn ang="0">
                    <a:pos x="2" y="84"/>
                  </a:cxn>
                  <a:cxn ang="0">
                    <a:pos x="0" y="90"/>
                  </a:cxn>
                  <a:cxn ang="0">
                    <a:pos x="0" y="94"/>
                  </a:cxn>
                  <a:cxn ang="0">
                    <a:pos x="4" y="100"/>
                  </a:cxn>
                  <a:cxn ang="0">
                    <a:pos x="8" y="104"/>
                  </a:cxn>
                  <a:cxn ang="0">
                    <a:pos x="34" y="120"/>
                  </a:cxn>
                  <a:cxn ang="0">
                    <a:pos x="102" y="22"/>
                  </a:cxn>
                  <a:cxn ang="0">
                    <a:pos x="66" y="2"/>
                  </a:cxn>
                  <a:cxn ang="0">
                    <a:pos x="66" y="2"/>
                  </a:cxn>
                  <a:cxn ang="0">
                    <a:pos x="60" y="0"/>
                  </a:cxn>
                  <a:cxn ang="0">
                    <a:pos x="56" y="0"/>
                  </a:cxn>
                  <a:cxn ang="0">
                    <a:pos x="50" y="2"/>
                  </a:cxn>
                  <a:cxn ang="0">
                    <a:pos x="48" y="6"/>
                  </a:cxn>
                  <a:cxn ang="0">
                    <a:pos x="48" y="6"/>
                  </a:cxn>
                </a:cxnLst>
                <a:rect l="0" t="0" r="r" b="b"/>
                <a:pathLst>
                  <a:path w="102" h="120">
                    <a:moveTo>
                      <a:pt x="48" y="6"/>
                    </a:moveTo>
                    <a:lnTo>
                      <a:pt x="38" y="22"/>
                    </a:lnTo>
                    <a:lnTo>
                      <a:pt x="38" y="22"/>
                    </a:lnTo>
                    <a:lnTo>
                      <a:pt x="34" y="34"/>
                    </a:lnTo>
                    <a:lnTo>
                      <a:pt x="28" y="48"/>
                    </a:lnTo>
                    <a:lnTo>
                      <a:pt x="28" y="48"/>
                    </a:lnTo>
                    <a:lnTo>
                      <a:pt x="20" y="58"/>
                    </a:lnTo>
                    <a:lnTo>
                      <a:pt x="12" y="68"/>
                    </a:lnTo>
                    <a:lnTo>
                      <a:pt x="2" y="84"/>
                    </a:lnTo>
                    <a:lnTo>
                      <a:pt x="2" y="84"/>
                    </a:lnTo>
                    <a:lnTo>
                      <a:pt x="0" y="90"/>
                    </a:lnTo>
                    <a:lnTo>
                      <a:pt x="0" y="94"/>
                    </a:lnTo>
                    <a:lnTo>
                      <a:pt x="4" y="100"/>
                    </a:lnTo>
                    <a:lnTo>
                      <a:pt x="8" y="104"/>
                    </a:lnTo>
                    <a:lnTo>
                      <a:pt x="34" y="120"/>
                    </a:lnTo>
                    <a:lnTo>
                      <a:pt x="102" y="22"/>
                    </a:lnTo>
                    <a:lnTo>
                      <a:pt x="66" y="2"/>
                    </a:lnTo>
                    <a:lnTo>
                      <a:pt x="66" y="2"/>
                    </a:lnTo>
                    <a:lnTo>
                      <a:pt x="60" y="0"/>
                    </a:lnTo>
                    <a:lnTo>
                      <a:pt x="56" y="0"/>
                    </a:lnTo>
                    <a:lnTo>
                      <a:pt x="50" y="2"/>
                    </a:lnTo>
                    <a:lnTo>
                      <a:pt x="48" y="6"/>
                    </a:lnTo>
                    <a:lnTo>
                      <a:pt x="48" y="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9" name="Freeform 60"/>
              <p:cNvSpPr>
                <a:spLocks/>
              </p:cNvSpPr>
              <p:nvPr/>
            </p:nvSpPr>
            <p:spPr bwMode="black">
              <a:xfrm>
                <a:off x="9042400" y="4149725"/>
                <a:ext cx="149225" cy="200025"/>
              </a:xfrm>
              <a:custGeom>
                <a:avLst/>
                <a:gdLst/>
                <a:ahLst/>
                <a:cxnLst>
                  <a:cxn ang="0">
                    <a:pos x="8" y="104"/>
                  </a:cxn>
                  <a:cxn ang="0">
                    <a:pos x="44" y="126"/>
                  </a:cxn>
                  <a:cxn ang="0">
                    <a:pos x="94" y="18"/>
                  </a:cxn>
                  <a:cxn ang="0">
                    <a:pos x="66" y="2"/>
                  </a:cxn>
                  <a:cxn ang="0">
                    <a:pos x="66" y="2"/>
                  </a:cxn>
                  <a:cxn ang="0">
                    <a:pos x="62" y="0"/>
                  </a:cxn>
                  <a:cxn ang="0">
                    <a:pos x="56" y="0"/>
                  </a:cxn>
                  <a:cxn ang="0">
                    <a:pos x="50" y="2"/>
                  </a:cxn>
                  <a:cxn ang="0">
                    <a:pos x="48" y="6"/>
                  </a:cxn>
                  <a:cxn ang="0">
                    <a:pos x="40" y="20"/>
                  </a:cxn>
                  <a:cxn ang="0">
                    <a:pos x="40" y="20"/>
                  </a:cxn>
                  <a:cxn ang="0">
                    <a:pos x="36" y="34"/>
                  </a:cxn>
                  <a:cxn ang="0">
                    <a:pos x="28" y="48"/>
                  </a:cxn>
                  <a:cxn ang="0">
                    <a:pos x="28" y="48"/>
                  </a:cxn>
                  <a:cxn ang="0">
                    <a:pos x="20" y="62"/>
                  </a:cxn>
                  <a:cxn ang="0">
                    <a:pos x="10" y="72"/>
                  </a:cxn>
                  <a:cxn ang="0">
                    <a:pos x="2" y="86"/>
                  </a:cxn>
                  <a:cxn ang="0">
                    <a:pos x="2" y="86"/>
                  </a:cxn>
                  <a:cxn ang="0">
                    <a:pos x="0" y="90"/>
                  </a:cxn>
                  <a:cxn ang="0">
                    <a:pos x="0" y="96"/>
                  </a:cxn>
                  <a:cxn ang="0">
                    <a:pos x="4" y="100"/>
                  </a:cxn>
                  <a:cxn ang="0">
                    <a:pos x="8" y="104"/>
                  </a:cxn>
                  <a:cxn ang="0">
                    <a:pos x="8" y="104"/>
                  </a:cxn>
                </a:cxnLst>
                <a:rect l="0" t="0" r="r" b="b"/>
                <a:pathLst>
                  <a:path w="94" h="126">
                    <a:moveTo>
                      <a:pt x="8" y="104"/>
                    </a:moveTo>
                    <a:lnTo>
                      <a:pt x="44" y="126"/>
                    </a:lnTo>
                    <a:lnTo>
                      <a:pt x="94" y="18"/>
                    </a:lnTo>
                    <a:lnTo>
                      <a:pt x="66" y="2"/>
                    </a:lnTo>
                    <a:lnTo>
                      <a:pt x="66" y="2"/>
                    </a:lnTo>
                    <a:lnTo>
                      <a:pt x="62" y="0"/>
                    </a:lnTo>
                    <a:lnTo>
                      <a:pt x="56" y="0"/>
                    </a:lnTo>
                    <a:lnTo>
                      <a:pt x="50" y="2"/>
                    </a:lnTo>
                    <a:lnTo>
                      <a:pt x="48" y="6"/>
                    </a:lnTo>
                    <a:lnTo>
                      <a:pt x="40" y="20"/>
                    </a:lnTo>
                    <a:lnTo>
                      <a:pt x="40" y="20"/>
                    </a:lnTo>
                    <a:lnTo>
                      <a:pt x="36" y="34"/>
                    </a:lnTo>
                    <a:lnTo>
                      <a:pt x="28" y="48"/>
                    </a:lnTo>
                    <a:lnTo>
                      <a:pt x="28" y="48"/>
                    </a:lnTo>
                    <a:lnTo>
                      <a:pt x="20" y="62"/>
                    </a:lnTo>
                    <a:lnTo>
                      <a:pt x="10" y="72"/>
                    </a:lnTo>
                    <a:lnTo>
                      <a:pt x="2" y="86"/>
                    </a:lnTo>
                    <a:lnTo>
                      <a:pt x="2" y="86"/>
                    </a:lnTo>
                    <a:lnTo>
                      <a:pt x="0" y="90"/>
                    </a:lnTo>
                    <a:lnTo>
                      <a:pt x="0" y="96"/>
                    </a:lnTo>
                    <a:lnTo>
                      <a:pt x="4" y="100"/>
                    </a:lnTo>
                    <a:lnTo>
                      <a:pt x="8" y="104"/>
                    </a:lnTo>
                    <a:lnTo>
                      <a:pt x="8" y="10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0" name="Freeform 61"/>
              <p:cNvSpPr>
                <a:spLocks/>
              </p:cNvSpPr>
              <p:nvPr/>
            </p:nvSpPr>
            <p:spPr bwMode="black">
              <a:xfrm>
                <a:off x="8553450" y="4416425"/>
                <a:ext cx="288925" cy="660400"/>
              </a:xfrm>
              <a:custGeom>
                <a:avLst/>
                <a:gdLst/>
                <a:ahLst/>
                <a:cxnLst>
                  <a:cxn ang="0">
                    <a:pos x="38" y="16"/>
                  </a:cxn>
                  <a:cxn ang="0">
                    <a:pos x="68" y="10"/>
                  </a:cxn>
                  <a:cxn ang="0">
                    <a:pos x="114" y="8"/>
                  </a:cxn>
                  <a:cxn ang="0">
                    <a:pos x="144" y="14"/>
                  </a:cxn>
                  <a:cxn ang="0">
                    <a:pos x="158" y="32"/>
                  </a:cxn>
                  <a:cxn ang="0">
                    <a:pos x="160" y="56"/>
                  </a:cxn>
                  <a:cxn ang="0">
                    <a:pos x="150" y="86"/>
                  </a:cxn>
                  <a:cxn ang="0">
                    <a:pos x="124" y="138"/>
                  </a:cxn>
                  <a:cxn ang="0">
                    <a:pos x="48" y="258"/>
                  </a:cxn>
                  <a:cxn ang="0">
                    <a:pos x="10" y="332"/>
                  </a:cxn>
                  <a:cxn ang="0">
                    <a:pos x="2" y="362"/>
                  </a:cxn>
                  <a:cxn ang="0">
                    <a:pos x="2" y="388"/>
                  </a:cxn>
                  <a:cxn ang="0">
                    <a:pos x="16" y="406"/>
                  </a:cxn>
                  <a:cxn ang="0">
                    <a:pos x="46" y="414"/>
                  </a:cxn>
                  <a:cxn ang="0">
                    <a:pos x="60" y="416"/>
                  </a:cxn>
                  <a:cxn ang="0">
                    <a:pos x="118" y="410"/>
                  </a:cxn>
                  <a:cxn ang="0">
                    <a:pos x="140" y="404"/>
                  </a:cxn>
                  <a:cxn ang="0">
                    <a:pos x="146" y="392"/>
                  </a:cxn>
                  <a:cxn ang="0">
                    <a:pos x="112" y="400"/>
                  </a:cxn>
                  <a:cxn ang="0">
                    <a:pos x="64" y="404"/>
                  </a:cxn>
                  <a:cxn ang="0">
                    <a:pos x="36" y="394"/>
                  </a:cxn>
                  <a:cxn ang="0">
                    <a:pos x="28" y="386"/>
                  </a:cxn>
                  <a:cxn ang="0">
                    <a:pos x="26" y="360"/>
                  </a:cxn>
                  <a:cxn ang="0">
                    <a:pos x="36" y="328"/>
                  </a:cxn>
                  <a:cxn ang="0">
                    <a:pos x="54" y="290"/>
                  </a:cxn>
                  <a:cxn ang="0">
                    <a:pos x="108" y="202"/>
                  </a:cxn>
                  <a:cxn ang="0">
                    <a:pos x="158" y="114"/>
                  </a:cxn>
                  <a:cxn ang="0">
                    <a:pos x="176" y="76"/>
                  </a:cxn>
                  <a:cxn ang="0">
                    <a:pos x="182" y="42"/>
                  </a:cxn>
                  <a:cxn ang="0">
                    <a:pos x="176" y="18"/>
                  </a:cxn>
                  <a:cxn ang="0">
                    <a:pos x="166" y="8"/>
                  </a:cxn>
                  <a:cxn ang="0">
                    <a:pos x="132" y="0"/>
                  </a:cxn>
                  <a:cxn ang="0">
                    <a:pos x="78" y="2"/>
                  </a:cxn>
                  <a:cxn ang="0">
                    <a:pos x="40" y="10"/>
                  </a:cxn>
                </a:cxnLst>
                <a:rect l="0" t="0" r="r" b="b"/>
                <a:pathLst>
                  <a:path w="182" h="416">
                    <a:moveTo>
                      <a:pt x="40" y="10"/>
                    </a:moveTo>
                    <a:lnTo>
                      <a:pt x="38" y="16"/>
                    </a:lnTo>
                    <a:lnTo>
                      <a:pt x="38" y="16"/>
                    </a:lnTo>
                    <a:lnTo>
                      <a:pt x="68" y="10"/>
                    </a:lnTo>
                    <a:lnTo>
                      <a:pt x="94" y="8"/>
                    </a:lnTo>
                    <a:lnTo>
                      <a:pt x="114" y="8"/>
                    </a:lnTo>
                    <a:lnTo>
                      <a:pt x="132" y="10"/>
                    </a:lnTo>
                    <a:lnTo>
                      <a:pt x="144" y="14"/>
                    </a:lnTo>
                    <a:lnTo>
                      <a:pt x="152" y="22"/>
                    </a:lnTo>
                    <a:lnTo>
                      <a:pt x="158" y="32"/>
                    </a:lnTo>
                    <a:lnTo>
                      <a:pt x="160" y="42"/>
                    </a:lnTo>
                    <a:lnTo>
                      <a:pt x="160" y="56"/>
                    </a:lnTo>
                    <a:lnTo>
                      <a:pt x="156" y="70"/>
                    </a:lnTo>
                    <a:lnTo>
                      <a:pt x="150" y="86"/>
                    </a:lnTo>
                    <a:lnTo>
                      <a:pt x="142" y="102"/>
                    </a:lnTo>
                    <a:lnTo>
                      <a:pt x="124" y="138"/>
                    </a:lnTo>
                    <a:lnTo>
                      <a:pt x="100" y="178"/>
                    </a:lnTo>
                    <a:lnTo>
                      <a:pt x="48" y="258"/>
                    </a:lnTo>
                    <a:lnTo>
                      <a:pt x="26" y="296"/>
                    </a:lnTo>
                    <a:lnTo>
                      <a:pt x="10" y="332"/>
                    </a:lnTo>
                    <a:lnTo>
                      <a:pt x="4" y="348"/>
                    </a:lnTo>
                    <a:lnTo>
                      <a:pt x="2" y="362"/>
                    </a:lnTo>
                    <a:lnTo>
                      <a:pt x="0" y="376"/>
                    </a:lnTo>
                    <a:lnTo>
                      <a:pt x="2" y="388"/>
                    </a:lnTo>
                    <a:lnTo>
                      <a:pt x="8" y="398"/>
                    </a:lnTo>
                    <a:lnTo>
                      <a:pt x="16" y="406"/>
                    </a:lnTo>
                    <a:lnTo>
                      <a:pt x="28" y="412"/>
                    </a:lnTo>
                    <a:lnTo>
                      <a:pt x="46" y="414"/>
                    </a:lnTo>
                    <a:lnTo>
                      <a:pt x="46" y="414"/>
                    </a:lnTo>
                    <a:lnTo>
                      <a:pt x="60" y="416"/>
                    </a:lnTo>
                    <a:lnTo>
                      <a:pt x="78" y="414"/>
                    </a:lnTo>
                    <a:lnTo>
                      <a:pt x="118" y="410"/>
                    </a:lnTo>
                    <a:lnTo>
                      <a:pt x="118" y="410"/>
                    </a:lnTo>
                    <a:lnTo>
                      <a:pt x="140" y="404"/>
                    </a:lnTo>
                    <a:lnTo>
                      <a:pt x="164" y="398"/>
                    </a:lnTo>
                    <a:lnTo>
                      <a:pt x="146" y="392"/>
                    </a:lnTo>
                    <a:lnTo>
                      <a:pt x="146" y="392"/>
                    </a:lnTo>
                    <a:lnTo>
                      <a:pt x="112" y="400"/>
                    </a:lnTo>
                    <a:lnTo>
                      <a:pt x="86" y="402"/>
                    </a:lnTo>
                    <a:lnTo>
                      <a:pt x="64" y="404"/>
                    </a:lnTo>
                    <a:lnTo>
                      <a:pt x="48" y="400"/>
                    </a:lnTo>
                    <a:lnTo>
                      <a:pt x="36" y="394"/>
                    </a:lnTo>
                    <a:lnTo>
                      <a:pt x="32" y="390"/>
                    </a:lnTo>
                    <a:lnTo>
                      <a:pt x="28" y="386"/>
                    </a:lnTo>
                    <a:lnTo>
                      <a:pt x="26" y="374"/>
                    </a:lnTo>
                    <a:lnTo>
                      <a:pt x="26" y="360"/>
                    </a:lnTo>
                    <a:lnTo>
                      <a:pt x="30" y="346"/>
                    </a:lnTo>
                    <a:lnTo>
                      <a:pt x="36" y="328"/>
                    </a:lnTo>
                    <a:lnTo>
                      <a:pt x="44" y="310"/>
                    </a:lnTo>
                    <a:lnTo>
                      <a:pt x="54" y="290"/>
                    </a:lnTo>
                    <a:lnTo>
                      <a:pt x="80" y="246"/>
                    </a:lnTo>
                    <a:lnTo>
                      <a:pt x="108" y="202"/>
                    </a:lnTo>
                    <a:lnTo>
                      <a:pt x="134" y="158"/>
                    </a:lnTo>
                    <a:lnTo>
                      <a:pt x="158" y="114"/>
                    </a:lnTo>
                    <a:lnTo>
                      <a:pt x="168" y="94"/>
                    </a:lnTo>
                    <a:lnTo>
                      <a:pt x="176" y="76"/>
                    </a:lnTo>
                    <a:lnTo>
                      <a:pt x="180" y="58"/>
                    </a:lnTo>
                    <a:lnTo>
                      <a:pt x="182" y="42"/>
                    </a:lnTo>
                    <a:lnTo>
                      <a:pt x="180" y="30"/>
                    </a:lnTo>
                    <a:lnTo>
                      <a:pt x="176" y="18"/>
                    </a:lnTo>
                    <a:lnTo>
                      <a:pt x="170" y="12"/>
                    </a:lnTo>
                    <a:lnTo>
                      <a:pt x="166" y="8"/>
                    </a:lnTo>
                    <a:lnTo>
                      <a:pt x="152" y="2"/>
                    </a:lnTo>
                    <a:lnTo>
                      <a:pt x="132" y="0"/>
                    </a:lnTo>
                    <a:lnTo>
                      <a:pt x="108" y="0"/>
                    </a:lnTo>
                    <a:lnTo>
                      <a:pt x="78" y="2"/>
                    </a:lnTo>
                    <a:lnTo>
                      <a:pt x="40" y="10"/>
                    </a:lnTo>
                    <a:lnTo>
                      <a:pt x="40" y="1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52" name="TextBox 51"/>
            <p:cNvSpPr txBox="1"/>
            <p:nvPr/>
          </p:nvSpPr>
          <p:spPr bwMode="black">
            <a:xfrm>
              <a:off x="575526" y="4016970"/>
              <a:ext cx="965329" cy="169277"/>
            </a:xfrm>
            <a:prstGeom prst="rect">
              <a:avLst/>
            </a:prstGeom>
          </p:spPr>
          <p:txBody>
            <a:bodyPr vert="horz" wrap="none" lIns="0" tIns="0" rIns="0" bIns="0" rtlCol="0">
              <a:spAutoFit/>
            </a:bodyPr>
            <a:lstStyle/>
            <a:p>
              <a:pPr marL="4763"/>
              <a:r>
                <a:rPr lang="en-GB" sz="1100" dirty="0">
                  <a:solidFill>
                    <a:schemeClr val="bg1"/>
                  </a:solidFill>
                </a:rPr>
                <a:t>+</a:t>
              </a:r>
              <a:r>
                <a:rPr lang="bs-Latn-BA" sz="1100" dirty="0">
                  <a:solidFill>
                    <a:schemeClr val="bg1"/>
                  </a:solidFill>
                </a:rPr>
                <a:t>387 33 442 133</a:t>
              </a:r>
              <a:endParaRPr lang="en-GB" sz="1100" dirty="0">
                <a:solidFill>
                  <a:schemeClr val="bg1"/>
                </a:solidFill>
              </a:endParaRPr>
            </a:p>
          </p:txBody>
        </p:sp>
      </p:grpSp>
    </p:spTree>
    <p:extLst>
      <p:ext uri="{BB962C8B-B14F-4D97-AF65-F5344CB8AC3E}">
        <p14:creationId xmlns:p14="http://schemas.microsoft.com/office/powerpoint/2010/main" xmlns="" val="42376429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ltGray">
          <a:xfrm>
            <a:off x="0" y="0"/>
            <a:ext cx="4012602"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bwMode="ltGray">
          <a:xfrm>
            <a:off x="285325" y="796714"/>
            <a:ext cx="3608943" cy="4371677"/>
          </a:xfrm>
          <a:prstGeom prst="rect">
            <a:avLst/>
          </a:prstGeom>
          <a:ln>
            <a:noFill/>
          </a:ln>
        </p:spPr>
        <p:txBody>
          <a:bodyPr wrap="square" lIns="62197" tIns="31099" rIns="62197" bIns="31099">
            <a:spAutoFit/>
          </a:bodyPr>
          <a:lstStyle/>
          <a:p>
            <a:pPr algn="just" hangingPunct="0">
              <a:lnSpc>
                <a:spcPts val="1600"/>
              </a:lnSpc>
            </a:pPr>
            <a:r>
              <a:rPr lang="en-GB" sz="1400" b="1" dirty="0">
                <a:solidFill>
                  <a:schemeClr val="bg1"/>
                </a:solidFill>
              </a:rPr>
              <a:t>ABOUT IPSOS</a:t>
            </a:r>
          </a:p>
          <a:p>
            <a:pPr algn="just" hangingPunct="0">
              <a:lnSpc>
                <a:spcPts val="1600"/>
              </a:lnSpc>
            </a:pPr>
            <a:endParaRPr lang="en-US" sz="1400" dirty="0">
              <a:solidFill>
                <a:schemeClr val="bg1"/>
              </a:solidFill>
            </a:endParaRPr>
          </a:p>
          <a:p>
            <a:pPr>
              <a:lnSpc>
                <a:spcPts val="1600"/>
              </a:lnSpc>
            </a:pPr>
            <a:r>
              <a:rPr lang="en-US" sz="1200" dirty="0">
                <a:solidFill>
                  <a:schemeClr val="bg1"/>
                </a:solidFill>
              </a:rPr>
              <a:t>Ipsos ranks third in the global research industry. With a strong presence in 87 countries, Ipsos employs more than 16,000 people and has the ability to conduct research programs in more than 100 countries. Founded in France in 1975, Ipsos is controlled and managed by research professionals. They have built a solid Group around a multi-specialist positioning – Media and advertising research; Marketing research; Client and employee relationship management; Opinion &amp; social research; Mobile, Online, Offline data collection and delivery. </a:t>
            </a:r>
          </a:p>
          <a:p>
            <a:pPr>
              <a:lnSpc>
                <a:spcPts val="1600"/>
              </a:lnSpc>
            </a:pPr>
            <a:endParaRPr lang="en-US" sz="1200" dirty="0">
              <a:solidFill>
                <a:schemeClr val="bg1"/>
              </a:solidFill>
            </a:endParaRPr>
          </a:p>
          <a:p>
            <a:pPr>
              <a:lnSpc>
                <a:spcPts val="1600"/>
              </a:lnSpc>
            </a:pPr>
            <a:r>
              <a:rPr lang="en-US" sz="1200" dirty="0">
                <a:solidFill>
                  <a:schemeClr val="bg1"/>
                </a:solidFill>
              </a:rPr>
              <a:t>Ipsos is listed on Eurolist - NYSE-Euronext.  The company is part of the SBF 120 and the Mid-60 index and is eligible for the Deferred Settlement Service (SRD).</a:t>
            </a:r>
          </a:p>
          <a:p>
            <a:pPr>
              <a:lnSpc>
                <a:spcPts val="1600"/>
              </a:lnSpc>
            </a:pPr>
            <a:r>
              <a:rPr lang="en-US" sz="1200" dirty="0">
                <a:solidFill>
                  <a:schemeClr val="bg1"/>
                </a:solidFill>
              </a:rPr>
              <a:t> </a:t>
            </a:r>
          </a:p>
          <a:p>
            <a:pPr>
              <a:lnSpc>
                <a:spcPts val="1600"/>
              </a:lnSpc>
            </a:pPr>
            <a:r>
              <a:rPr lang="en-US" sz="1200" dirty="0">
                <a:solidFill>
                  <a:schemeClr val="bg1"/>
                </a:solidFill>
              </a:rPr>
              <a:t>ISIN code FR0000073298, Reuters ISOS.PA, Bloomberg IPS:FP</a:t>
            </a:r>
          </a:p>
          <a:p>
            <a:pPr>
              <a:lnSpc>
                <a:spcPts val="1600"/>
              </a:lnSpc>
            </a:pPr>
            <a:r>
              <a:rPr lang="en-US" sz="1200" dirty="0">
                <a:solidFill>
                  <a:schemeClr val="bg1"/>
                </a:solidFill>
              </a:rPr>
              <a:t>www.ipsos.com</a:t>
            </a:r>
          </a:p>
        </p:txBody>
      </p:sp>
      <p:sp>
        <p:nvSpPr>
          <p:cNvPr id="3" name="Rectangle 2"/>
          <p:cNvSpPr/>
          <p:nvPr/>
        </p:nvSpPr>
        <p:spPr>
          <a:xfrm>
            <a:off x="4385051" y="796714"/>
            <a:ext cx="4570380" cy="3776643"/>
          </a:xfrm>
          <a:prstGeom prst="rect">
            <a:avLst/>
          </a:prstGeom>
          <a:ln>
            <a:noFill/>
          </a:ln>
        </p:spPr>
        <p:txBody>
          <a:bodyPr lIns="62197" tIns="31099" rIns="62197" bIns="31099">
            <a:spAutoFit/>
          </a:bodyPr>
          <a:lstStyle/>
          <a:p>
            <a:pPr algn="just" hangingPunct="0">
              <a:lnSpc>
                <a:spcPts val="1600"/>
              </a:lnSpc>
            </a:pPr>
            <a:r>
              <a:rPr lang="en-US" sz="1400" b="1" dirty="0"/>
              <a:t>GAME CHANGERS</a:t>
            </a:r>
          </a:p>
          <a:p>
            <a:r>
              <a:rPr lang="en-US" sz="1200" b="1" dirty="0"/>
              <a:t/>
            </a:r>
            <a:br>
              <a:rPr lang="en-US" sz="1200" b="1" dirty="0"/>
            </a:br>
            <a:r>
              <a:rPr lang="en-US" sz="1200" dirty="0"/>
              <a:t>At Ipsos we are passionately curious about people, markets, brands and society. We deliver information and analysis that makes our complex world easier and faster to navigate and inspires our clients to make smarter decisions. </a:t>
            </a:r>
          </a:p>
          <a:p>
            <a:endParaRPr lang="en-US" sz="1200" dirty="0"/>
          </a:p>
          <a:p>
            <a:r>
              <a:rPr lang="en-US" sz="1200" dirty="0"/>
              <a:t>We believe that our work is important. Security, simplicity, speed and substance applies to everything we do. </a:t>
            </a:r>
          </a:p>
          <a:p>
            <a:endParaRPr lang="en-US" sz="1200" dirty="0"/>
          </a:p>
          <a:p>
            <a:r>
              <a:rPr lang="en-US" sz="1200" dirty="0"/>
              <a:t>Through specialisation, we offer our clients a unique depth of knowledge and expertise. Learning from different experiences gives us perspective and inspires us to boldly call things into question, to be creative.</a:t>
            </a:r>
          </a:p>
          <a:p>
            <a:endParaRPr lang="en-US" sz="1200" dirty="0"/>
          </a:p>
          <a:p>
            <a:r>
              <a:rPr lang="en-US" sz="1200" dirty="0"/>
              <a:t>By nurturing a culture of collaboration and curiosity, we attract the highest calibre of people who have the ability and desire to influence and shape the future.</a:t>
            </a:r>
          </a:p>
          <a:p>
            <a:endParaRPr lang="en-US" sz="1200" dirty="0"/>
          </a:p>
          <a:p>
            <a:r>
              <a:rPr lang="en-US" sz="1200" dirty="0"/>
              <a:t>“GAME CHANGERS” - our tagline - summarises our ambition.</a:t>
            </a:r>
          </a:p>
        </p:txBody>
      </p:sp>
      <p:cxnSp>
        <p:nvCxnSpPr>
          <p:cNvPr id="8" name="Straight Connector 7"/>
          <p:cNvCxnSpPr/>
          <p:nvPr/>
        </p:nvCxnSpPr>
        <p:spPr bwMode="ltGray">
          <a:xfrm>
            <a:off x="344244" y="1129553"/>
            <a:ext cx="3356386" cy="0"/>
          </a:xfrm>
          <a:prstGeom prst="line">
            <a:avLst/>
          </a:prstGeom>
          <a:noFill/>
          <a:ln w="12700">
            <a:solidFill>
              <a:schemeClr val="bg1"/>
            </a:solidFill>
            <a:round/>
            <a:headEnd/>
            <a:tailEnd/>
          </a:ln>
          <a:effectLst/>
          <a:extLst>
            <a:ext uri="{909E8E84-426E-40DD-AFC4-6F175D3DCCD1}">
              <a14:hiddenFill xmlns:a14="http://schemas.microsoft.com/office/drawing/2010/main" xmlns="">
                <a:noFill/>
              </a14:hiddenFill>
            </a:ext>
          </a:extLst>
        </p:spPr>
      </p:cxnSp>
      <p:cxnSp>
        <p:nvCxnSpPr>
          <p:cNvPr id="9" name="Straight Connector 8"/>
          <p:cNvCxnSpPr/>
          <p:nvPr/>
        </p:nvCxnSpPr>
        <p:spPr>
          <a:xfrm>
            <a:off x="4475180" y="1129553"/>
            <a:ext cx="4367606" cy="0"/>
          </a:xfrm>
          <a:prstGeom prst="line">
            <a:avLst/>
          </a:prstGeom>
          <a:noFill/>
          <a:ln w="12700">
            <a:solidFill>
              <a:schemeClr val="bg2"/>
            </a:solidFill>
            <a:round/>
            <a:headEnd/>
            <a:tailEnd/>
          </a:ln>
          <a:effectLst/>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xmlns="" val="2159617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normAutofit/>
          </a:bodyPr>
          <a:lstStyle/>
          <a:p>
            <a:r>
              <a:rPr lang="bs-Latn-BA" dirty="0"/>
              <a:t>UVOD							</a:t>
            </a:r>
            <a:endParaRPr lang="en-GB" dirty="0"/>
          </a:p>
        </p:txBody>
      </p:sp>
      <p:sp>
        <p:nvSpPr>
          <p:cNvPr id="7" name="Text Placeholder 5"/>
          <p:cNvSpPr txBox="1">
            <a:spLocks/>
          </p:cNvSpPr>
          <p:nvPr/>
        </p:nvSpPr>
        <p:spPr>
          <a:xfrm>
            <a:off x="232376" y="1022678"/>
            <a:ext cx="7613116" cy="3597225"/>
          </a:xfrm>
          <a:prstGeom prst="rect">
            <a:avLst/>
          </a:prstGeom>
        </p:spPr>
        <p:txBody>
          <a:bodyPr vert="horz" lIns="0" tIns="0" rIns="0" bIns="0" rtlCol="0">
            <a:noAutofit/>
          </a:bodyPr>
          <a:lstStyle>
            <a:lvl1pPr marL="0" indent="0" algn="l" defTabSz="924282" rtl="0" eaLnBrk="1" latinLnBrk="0" hangingPunct="1">
              <a:lnSpc>
                <a:spcPct val="100000"/>
              </a:lnSpc>
              <a:spcBef>
                <a:spcPts val="300"/>
              </a:spcBef>
              <a:spcAft>
                <a:spcPts val="300"/>
              </a:spcAft>
              <a:buFont typeface="Arial" panose="020B0604020202020204" pitchFamily="34" charset="0"/>
              <a:buNone/>
              <a:defRPr sz="1600" kern="1200" cap="all" baseline="0">
                <a:solidFill>
                  <a:schemeClr val="tx1"/>
                </a:solidFill>
                <a:latin typeface="+mn-lt"/>
                <a:ea typeface="+mn-ea"/>
                <a:cs typeface="+mn-cs"/>
              </a:defRPr>
            </a:lvl1pPr>
            <a:lvl2pPr marL="3240" indent="0" algn="l" defTabSz="924282" rtl="0" eaLnBrk="1" latinLnBrk="0" hangingPunct="1">
              <a:lnSpc>
                <a:spcPct val="100000"/>
              </a:lnSpc>
              <a:spcBef>
                <a:spcPts val="300"/>
              </a:spcBef>
              <a:spcAft>
                <a:spcPts val="300"/>
              </a:spcAft>
              <a:buFont typeface="Arial" panose="020B0604020202020204" pitchFamily="34" charset="0"/>
              <a:buNone/>
              <a:defRPr sz="1200" kern="1200">
                <a:solidFill>
                  <a:schemeClr val="tx1"/>
                </a:solidFill>
                <a:latin typeface="+mn-lt"/>
                <a:ea typeface="+mn-ea"/>
                <a:cs typeface="+mn-cs"/>
              </a:defRPr>
            </a:lvl2pPr>
            <a:lvl3pPr marL="186802" indent="-186802"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3pPr>
            <a:lvl4pPr marL="431911" indent="-191121"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4pPr>
            <a:lvl5pPr marL="606834" indent="-176004" algn="l" defTabSz="924282" rtl="0" eaLnBrk="1" latinLnBrk="0" hangingPunct="1">
              <a:lnSpc>
                <a:spcPct val="100000"/>
              </a:lnSpc>
              <a:spcBef>
                <a:spcPts val="300"/>
              </a:spcBef>
              <a:spcAft>
                <a:spcPts val="300"/>
              </a:spcAft>
              <a:buSzPct val="85000"/>
              <a:buFont typeface="Arial" panose="020B0604020202020204" pitchFamily="34" charset="0"/>
              <a:buChar char="•"/>
              <a:defRPr sz="1200" kern="1200">
                <a:solidFill>
                  <a:schemeClr val="tx1"/>
                </a:solidFill>
                <a:latin typeface="+mn-lt"/>
                <a:ea typeface="+mn-ea"/>
                <a:cs typeface="+mn-cs"/>
              </a:defRPr>
            </a:lvl5pPr>
            <a:lvl6pPr marL="2541775"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300391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6605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928198"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bs-Latn-BA" dirty="0"/>
              <a:t>Ipsos je za agenciju boram proveo ispitivanje javnog mijenja na temu </a:t>
            </a:r>
            <a:r>
              <a:rPr lang="pl-PL" b="1" i="1" dirty="0"/>
              <a:t>Mediji i građani na izborima. </a:t>
            </a:r>
          </a:p>
          <a:p>
            <a:endParaRPr lang="pl-PL" b="1" i="1" dirty="0"/>
          </a:p>
          <a:p>
            <a:r>
              <a:rPr lang="pl-PL" dirty="0"/>
              <a:t>Istraživanje je provedeno na uzorku od 1.004 ispitanika uz upotrebu cati metode prikupljanja podataka.</a:t>
            </a:r>
          </a:p>
          <a:p>
            <a:endParaRPr lang="pl-PL" dirty="0"/>
          </a:p>
          <a:p>
            <a:r>
              <a:rPr lang="pl-PL" dirty="0"/>
              <a:t>Ovaj izvještaj sadrži pregled osnovnih nalaza istraživanja. REZULTATI SU PRIKAZANI NA NIVOU CIJELOG UZORKA, PO SOCIO-DEMOGRAFSKIM VARIJABLAMA, TE U ODNOSU NA PRETHODNI VAL ISTRAŽIVANJA PROVEDEN U APRILU I MAJU 2017, TAMO GDJE SU PRONAĐENE STATISTIČKI ZNAČAJNE RAZLIKE.</a:t>
            </a:r>
          </a:p>
          <a:p>
            <a:endParaRPr lang="pl-PL" dirty="0"/>
          </a:p>
          <a:p>
            <a:r>
              <a:rPr lang="pl-PL" dirty="0"/>
              <a:t>U PRILOGU IZVJEŠTAJA JE TABLIČNI IZVJEŠTAJ SA PRIKAZOM SVIH PITANJA IZ UPITNIKA UKRŠTENIH SA SOCIO-DEMOGRAFSKIM VARIJABLAMA. </a:t>
            </a:r>
          </a:p>
          <a:p>
            <a:r>
              <a:rPr lang="bs-Latn-BA" dirty="0"/>
              <a:t>  </a:t>
            </a:r>
            <a:endParaRPr lang="en-US" b="1" dirty="0"/>
          </a:p>
          <a:p>
            <a:pPr lvl="1"/>
            <a:endParaRPr lang="en-US" altLang="sr-Latn-RS" b="1" dirty="0"/>
          </a:p>
          <a:p>
            <a:pPr lvl="1"/>
            <a:endParaRPr lang="en-GB" dirty="0"/>
          </a:p>
        </p:txBody>
      </p:sp>
      <p:pic>
        <p:nvPicPr>
          <p:cNvPr id="1025" name="Picture 1" descr="img000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V="1">
            <a:off x="0" y="-83371"/>
            <a:ext cx="9210675" cy="833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96341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bwMode="white">
          <a:xfrm>
            <a:off x="564094" y="2479436"/>
            <a:ext cx="7093160" cy="984244"/>
          </a:xfrm>
        </p:spPr>
        <p:txBody>
          <a:bodyPr/>
          <a:lstStyle/>
          <a:p>
            <a:r>
              <a:rPr lang="bs-Latn-BA" dirty="0">
                <a:solidFill>
                  <a:schemeClr val="tx1"/>
                </a:solidFill>
              </a:rPr>
              <a:t>METODOLOgija</a:t>
            </a:r>
            <a:endParaRPr lang="en-GB" dirty="0">
              <a:solidFill>
                <a:schemeClr val="tx1"/>
              </a:solidFill>
            </a:endParaRPr>
          </a:p>
        </p:txBody>
      </p:sp>
      <p:grpSp>
        <p:nvGrpSpPr>
          <p:cNvPr id="2" name="Group 1"/>
          <p:cNvGrpSpPr/>
          <p:nvPr/>
        </p:nvGrpSpPr>
        <p:grpSpPr>
          <a:xfrm>
            <a:off x="7510692" y="2571750"/>
            <a:ext cx="1633309" cy="2571750"/>
            <a:chOff x="11040455" y="3781425"/>
            <a:chExt cx="2400908" cy="3781425"/>
          </a:xfrm>
        </p:grpSpPr>
        <p:sp>
          <p:nvSpPr>
            <p:cNvPr id="8" name="Oval 7"/>
            <p:cNvSpPr>
              <a:spLocks/>
            </p:cNvSpPr>
            <p:nvPr/>
          </p:nvSpPr>
          <p:spPr bwMode="auto">
            <a:xfrm rot="3900000" flipH="1">
              <a:off x="12151756" y="4845966"/>
              <a:ext cx="698400" cy="697635"/>
            </a:xfrm>
            <a:prstGeom prst="ellipse">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9" name="Oval 8"/>
            <p:cNvSpPr/>
            <p:nvPr/>
          </p:nvSpPr>
          <p:spPr>
            <a:xfrm>
              <a:off x="12136797" y="4322143"/>
              <a:ext cx="411286" cy="41128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Oval 9"/>
            <p:cNvSpPr/>
            <p:nvPr/>
          </p:nvSpPr>
          <p:spPr>
            <a:xfrm>
              <a:off x="11870414" y="4155212"/>
              <a:ext cx="172831" cy="172831"/>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ight Triangle 5"/>
            <p:cNvSpPr/>
            <p:nvPr/>
          </p:nvSpPr>
          <p:spPr>
            <a:xfrm flipH="1">
              <a:off x="11040455" y="3781425"/>
              <a:ext cx="2400908" cy="3781425"/>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Freeform 6"/>
            <p:cNvSpPr>
              <a:spLocks/>
            </p:cNvSpPr>
            <p:nvPr/>
          </p:nvSpPr>
          <p:spPr bwMode="auto">
            <a:xfrm>
              <a:off x="11872897" y="5209613"/>
              <a:ext cx="957422" cy="1142838"/>
            </a:xfrm>
            <a:custGeom>
              <a:avLst/>
              <a:gdLst>
                <a:gd name="T0" fmla="*/ 397 w 568"/>
                <a:gd name="T1" fmla="*/ 0 h 678"/>
                <a:gd name="T2" fmla="*/ 397 w 568"/>
                <a:gd name="T3" fmla="*/ 0 h 678"/>
                <a:gd name="T4" fmla="*/ 428 w 568"/>
                <a:gd name="T5" fmla="*/ 22 h 678"/>
                <a:gd name="T6" fmla="*/ 457 w 568"/>
                <a:gd name="T7" fmla="*/ 46 h 678"/>
                <a:gd name="T8" fmla="*/ 481 w 568"/>
                <a:gd name="T9" fmla="*/ 71 h 678"/>
                <a:gd name="T10" fmla="*/ 503 w 568"/>
                <a:gd name="T11" fmla="*/ 100 h 678"/>
                <a:gd name="T12" fmla="*/ 522 w 568"/>
                <a:gd name="T13" fmla="*/ 131 h 678"/>
                <a:gd name="T14" fmla="*/ 539 w 568"/>
                <a:gd name="T15" fmla="*/ 163 h 678"/>
                <a:gd name="T16" fmla="*/ 551 w 568"/>
                <a:gd name="T17" fmla="*/ 196 h 678"/>
                <a:gd name="T18" fmla="*/ 559 w 568"/>
                <a:gd name="T19" fmla="*/ 230 h 678"/>
                <a:gd name="T20" fmla="*/ 566 w 568"/>
                <a:gd name="T21" fmla="*/ 266 h 678"/>
                <a:gd name="T22" fmla="*/ 568 w 568"/>
                <a:gd name="T23" fmla="*/ 300 h 678"/>
                <a:gd name="T24" fmla="*/ 568 w 568"/>
                <a:gd name="T25" fmla="*/ 335 h 678"/>
                <a:gd name="T26" fmla="*/ 564 w 568"/>
                <a:gd name="T27" fmla="*/ 371 h 678"/>
                <a:gd name="T28" fmla="*/ 556 w 568"/>
                <a:gd name="T29" fmla="*/ 407 h 678"/>
                <a:gd name="T30" fmla="*/ 544 w 568"/>
                <a:gd name="T31" fmla="*/ 441 h 678"/>
                <a:gd name="T32" fmla="*/ 530 w 568"/>
                <a:gd name="T33" fmla="*/ 475 h 678"/>
                <a:gd name="T34" fmla="*/ 511 w 568"/>
                <a:gd name="T35" fmla="*/ 507 h 678"/>
                <a:gd name="T36" fmla="*/ 511 w 568"/>
                <a:gd name="T37" fmla="*/ 507 h 678"/>
                <a:gd name="T38" fmla="*/ 489 w 568"/>
                <a:gd name="T39" fmla="*/ 538 h 678"/>
                <a:gd name="T40" fmla="*/ 466 w 568"/>
                <a:gd name="T41" fmla="*/ 567 h 678"/>
                <a:gd name="T42" fmla="*/ 438 w 568"/>
                <a:gd name="T43" fmla="*/ 591 h 678"/>
                <a:gd name="T44" fmla="*/ 409 w 568"/>
                <a:gd name="T45" fmla="*/ 613 h 678"/>
                <a:gd name="T46" fmla="*/ 380 w 568"/>
                <a:gd name="T47" fmla="*/ 632 h 678"/>
                <a:gd name="T48" fmla="*/ 348 w 568"/>
                <a:gd name="T49" fmla="*/ 647 h 678"/>
                <a:gd name="T50" fmla="*/ 314 w 568"/>
                <a:gd name="T51" fmla="*/ 661 h 678"/>
                <a:gd name="T52" fmla="*/ 280 w 568"/>
                <a:gd name="T53" fmla="*/ 669 h 678"/>
                <a:gd name="T54" fmla="*/ 246 w 568"/>
                <a:gd name="T55" fmla="*/ 676 h 678"/>
                <a:gd name="T56" fmla="*/ 210 w 568"/>
                <a:gd name="T57" fmla="*/ 678 h 678"/>
                <a:gd name="T58" fmla="*/ 174 w 568"/>
                <a:gd name="T59" fmla="*/ 678 h 678"/>
                <a:gd name="T60" fmla="*/ 140 w 568"/>
                <a:gd name="T61" fmla="*/ 673 h 678"/>
                <a:gd name="T62" fmla="*/ 104 w 568"/>
                <a:gd name="T63" fmla="*/ 666 h 678"/>
                <a:gd name="T64" fmla="*/ 70 w 568"/>
                <a:gd name="T65" fmla="*/ 654 h 678"/>
                <a:gd name="T66" fmla="*/ 36 w 568"/>
                <a:gd name="T67" fmla="*/ 640 h 678"/>
                <a:gd name="T68" fmla="*/ 2 w 568"/>
                <a:gd name="T69" fmla="*/ 622 h 678"/>
                <a:gd name="T70" fmla="*/ 2 w 568"/>
                <a:gd name="T71" fmla="*/ 622 h 678"/>
                <a:gd name="T72" fmla="*/ 0 w 568"/>
                <a:gd name="T73" fmla="*/ 620 h 678"/>
                <a:gd name="T74" fmla="*/ 397 w 568"/>
                <a:gd name="T75" fmla="*/ 0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8" h="678">
                  <a:moveTo>
                    <a:pt x="397" y="0"/>
                  </a:moveTo>
                  <a:lnTo>
                    <a:pt x="397" y="0"/>
                  </a:lnTo>
                  <a:lnTo>
                    <a:pt x="428" y="22"/>
                  </a:lnTo>
                  <a:lnTo>
                    <a:pt x="457" y="46"/>
                  </a:lnTo>
                  <a:lnTo>
                    <a:pt x="481" y="71"/>
                  </a:lnTo>
                  <a:lnTo>
                    <a:pt x="503" y="100"/>
                  </a:lnTo>
                  <a:lnTo>
                    <a:pt x="522" y="131"/>
                  </a:lnTo>
                  <a:lnTo>
                    <a:pt x="539" y="163"/>
                  </a:lnTo>
                  <a:lnTo>
                    <a:pt x="551" y="196"/>
                  </a:lnTo>
                  <a:lnTo>
                    <a:pt x="559" y="230"/>
                  </a:lnTo>
                  <a:lnTo>
                    <a:pt x="566" y="266"/>
                  </a:lnTo>
                  <a:lnTo>
                    <a:pt x="568" y="300"/>
                  </a:lnTo>
                  <a:lnTo>
                    <a:pt x="568" y="335"/>
                  </a:lnTo>
                  <a:lnTo>
                    <a:pt x="564" y="371"/>
                  </a:lnTo>
                  <a:lnTo>
                    <a:pt x="556" y="407"/>
                  </a:lnTo>
                  <a:lnTo>
                    <a:pt x="544" y="441"/>
                  </a:lnTo>
                  <a:lnTo>
                    <a:pt x="530" y="475"/>
                  </a:lnTo>
                  <a:lnTo>
                    <a:pt x="511" y="507"/>
                  </a:lnTo>
                  <a:lnTo>
                    <a:pt x="511" y="507"/>
                  </a:lnTo>
                  <a:lnTo>
                    <a:pt x="489" y="538"/>
                  </a:lnTo>
                  <a:lnTo>
                    <a:pt x="466" y="567"/>
                  </a:lnTo>
                  <a:lnTo>
                    <a:pt x="438" y="591"/>
                  </a:lnTo>
                  <a:lnTo>
                    <a:pt x="409" y="613"/>
                  </a:lnTo>
                  <a:lnTo>
                    <a:pt x="380" y="632"/>
                  </a:lnTo>
                  <a:lnTo>
                    <a:pt x="348" y="647"/>
                  </a:lnTo>
                  <a:lnTo>
                    <a:pt x="314" y="661"/>
                  </a:lnTo>
                  <a:lnTo>
                    <a:pt x="280" y="669"/>
                  </a:lnTo>
                  <a:lnTo>
                    <a:pt x="246" y="676"/>
                  </a:lnTo>
                  <a:lnTo>
                    <a:pt x="210" y="678"/>
                  </a:lnTo>
                  <a:lnTo>
                    <a:pt x="174" y="678"/>
                  </a:lnTo>
                  <a:lnTo>
                    <a:pt x="140" y="673"/>
                  </a:lnTo>
                  <a:lnTo>
                    <a:pt x="104" y="666"/>
                  </a:lnTo>
                  <a:lnTo>
                    <a:pt x="70" y="654"/>
                  </a:lnTo>
                  <a:lnTo>
                    <a:pt x="36" y="640"/>
                  </a:lnTo>
                  <a:lnTo>
                    <a:pt x="2" y="622"/>
                  </a:lnTo>
                  <a:lnTo>
                    <a:pt x="2" y="622"/>
                  </a:lnTo>
                  <a:lnTo>
                    <a:pt x="0" y="620"/>
                  </a:lnTo>
                  <a:lnTo>
                    <a:pt x="397" y="0"/>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GB" dirty="0"/>
            </a:p>
          </p:txBody>
        </p:sp>
      </p:grpSp>
      <p:pic>
        <p:nvPicPr>
          <p:cNvPr id="22" name="Picture 21" descr="IPSOS_GAMECHANGERS_blue.png"/>
          <p:cNvPicPr>
            <a:picLocks noChangeAspect="1"/>
          </p:cNvPicPr>
          <p:nvPr/>
        </p:nvPicPr>
        <p:blipFill rotWithShape="1">
          <a:blip r:embed="rId3" cstate="print">
            <a:extLst>
              <a:ext uri="{28A0092B-C50C-407E-A947-70E740481C1C}">
                <a14:useLocalDpi xmlns:a14="http://schemas.microsoft.com/office/drawing/2010/main" xmlns="" val="0"/>
              </a:ext>
            </a:extLst>
          </a:blip>
          <a:srcRect l="78888" t="-9671" b="-1"/>
          <a:stretch/>
        </p:blipFill>
        <p:spPr>
          <a:xfrm>
            <a:off x="8521945" y="4579319"/>
            <a:ext cx="377327" cy="355982"/>
          </a:xfrm>
          <a:prstGeom prst="rect">
            <a:avLst/>
          </a:prstGeom>
        </p:spPr>
      </p:pic>
      <p:sp>
        <p:nvSpPr>
          <p:cNvPr id="20" name="TextBox 19"/>
          <p:cNvSpPr txBox="1"/>
          <p:nvPr/>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4</a:t>
            </a:fld>
            <a:endParaRPr lang="en-GB" sz="800" kern="1200" dirty="0">
              <a:solidFill>
                <a:schemeClr val="bg1"/>
              </a:solidFill>
              <a:latin typeface="+mn-lt"/>
              <a:ea typeface="+mn-ea"/>
              <a:cs typeface="+mn-cs"/>
            </a:endParaRPr>
          </a:p>
        </p:txBody>
      </p:sp>
      <p:sp>
        <p:nvSpPr>
          <p:cNvPr id="24" name="TextBox 23"/>
          <p:cNvSpPr txBox="1"/>
          <p:nvPr/>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16" name="Picture 24"/>
          <p:cNvPicPr>
            <a:picLocks noChangeAspect="1" noChangeArrowheads="1"/>
          </p:cNvPicPr>
          <p:nvPr/>
        </p:nvPicPr>
        <p:blipFill>
          <a:blip r:embed="rId4" cstate="print">
            <a:biLevel thresh="25000"/>
            <a:extLst>
              <a:ext uri="{28A0092B-C50C-407E-A947-70E740481C1C}">
                <a14:useLocalDpi xmlns:a14="http://schemas.microsoft.com/office/drawing/2010/main" xmlns=""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59662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lstStyle/>
          <a:p>
            <a:r>
              <a:rPr lang="bs-Latn-BA" dirty="0"/>
              <a:t>metodologija</a:t>
            </a:r>
            <a:endParaRPr lang="en-GB" dirty="0"/>
          </a:p>
        </p:txBody>
      </p:sp>
      <p:sp>
        <p:nvSpPr>
          <p:cNvPr id="7" name="Text Placeholder 5"/>
          <p:cNvSpPr txBox="1">
            <a:spLocks/>
          </p:cNvSpPr>
          <p:nvPr/>
        </p:nvSpPr>
        <p:spPr>
          <a:xfrm>
            <a:off x="125696" y="1122878"/>
            <a:ext cx="4232944" cy="3597225"/>
          </a:xfrm>
          <a:prstGeom prst="rect">
            <a:avLst/>
          </a:prstGeom>
        </p:spPr>
        <p:txBody>
          <a:bodyPr vert="horz" lIns="0" tIns="0" rIns="0" bIns="0" rtlCol="0">
            <a:noAutofit/>
          </a:bodyPr>
          <a:lstStyle>
            <a:lvl1pPr marL="0" indent="0" algn="l" defTabSz="924282" rtl="0" eaLnBrk="1" latinLnBrk="0" hangingPunct="1">
              <a:lnSpc>
                <a:spcPct val="100000"/>
              </a:lnSpc>
              <a:spcBef>
                <a:spcPts val="300"/>
              </a:spcBef>
              <a:spcAft>
                <a:spcPts val="300"/>
              </a:spcAft>
              <a:buFont typeface="Arial" panose="020B0604020202020204" pitchFamily="34" charset="0"/>
              <a:buNone/>
              <a:defRPr sz="1600" kern="1200" cap="all" baseline="0">
                <a:solidFill>
                  <a:schemeClr val="tx1"/>
                </a:solidFill>
                <a:latin typeface="+mn-lt"/>
                <a:ea typeface="+mn-ea"/>
                <a:cs typeface="+mn-cs"/>
              </a:defRPr>
            </a:lvl1pPr>
            <a:lvl2pPr marL="3240" indent="0" algn="l" defTabSz="924282" rtl="0" eaLnBrk="1" latinLnBrk="0" hangingPunct="1">
              <a:lnSpc>
                <a:spcPct val="100000"/>
              </a:lnSpc>
              <a:spcBef>
                <a:spcPts val="300"/>
              </a:spcBef>
              <a:spcAft>
                <a:spcPts val="300"/>
              </a:spcAft>
              <a:buFont typeface="Arial" panose="020B0604020202020204" pitchFamily="34" charset="0"/>
              <a:buNone/>
              <a:defRPr sz="1200" kern="1200">
                <a:solidFill>
                  <a:schemeClr val="tx1"/>
                </a:solidFill>
                <a:latin typeface="+mn-lt"/>
                <a:ea typeface="+mn-ea"/>
                <a:cs typeface="+mn-cs"/>
              </a:defRPr>
            </a:lvl2pPr>
            <a:lvl3pPr marL="186802" indent="-186802"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3pPr>
            <a:lvl4pPr marL="431911" indent="-191121"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4pPr>
            <a:lvl5pPr marL="606834" indent="-176004" algn="l" defTabSz="924282" rtl="0" eaLnBrk="1" latinLnBrk="0" hangingPunct="1">
              <a:lnSpc>
                <a:spcPct val="100000"/>
              </a:lnSpc>
              <a:spcBef>
                <a:spcPts val="300"/>
              </a:spcBef>
              <a:spcAft>
                <a:spcPts val="300"/>
              </a:spcAft>
              <a:buSzPct val="85000"/>
              <a:buFont typeface="Arial" panose="020B0604020202020204" pitchFamily="34" charset="0"/>
              <a:buChar char="•"/>
              <a:defRPr sz="1200" kern="1200">
                <a:solidFill>
                  <a:schemeClr val="tx1"/>
                </a:solidFill>
                <a:latin typeface="+mn-lt"/>
                <a:ea typeface="+mn-ea"/>
                <a:cs typeface="+mn-cs"/>
              </a:defRPr>
            </a:lvl5pPr>
            <a:lvl6pPr marL="2541775"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300391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6605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928198"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hr-HR" b="1" dirty="0"/>
              <a:t>VRIJEME PRIKUPLJANJA PODATAKA </a:t>
            </a:r>
          </a:p>
          <a:p>
            <a:pPr marL="174690" lvl="1" indent="-171450">
              <a:buFont typeface="Arial" panose="020B0604020202020204" pitchFamily="34" charset="0"/>
              <a:buChar char="•"/>
            </a:pPr>
            <a:r>
              <a:rPr lang="bs-Latn-BA" sz="1600" dirty="0"/>
              <a:t>23.08.2018.</a:t>
            </a:r>
            <a:r>
              <a:rPr lang="en-US" sz="1600" dirty="0"/>
              <a:t> – </a:t>
            </a:r>
            <a:r>
              <a:rPr lang="bs-Latn-BA" sz="1600" dirty="0"/>
              <a:t>31.08.</a:t>
            </a:r>
            <a:r>
              <a:rPr lang="en-US" sz="1600" dirty="0"/>
              <a:t>201</a:t>
            </a:r>
            <a:r>
              <a:rPr lang="bs-Latn-BA" sz="1600" dirty="0"/>
              <a:t>8.</a:t>
            </a:r>
            <a:endParaRPr lang="en-US" sz="1600" dirty="0"/>
          </a:p>
          <a:p>
            <a:r>
              <a:rPr lang="hr-HR" b="1" dirty="0">
                <a:solidFill>
                  <a:srgbClr val="222223"/>
                </a:solidFill>
              </a:rPr>
              <a:t>METODA</a:t>
            </a:r>
          </a:p>
          <a:p>
            <a:pPr marL="174690" lvl="1" indent="-171450">
              <a:buFont typeface="Arial" panose="020B0604020202020204" pitchFamily="34" charset="0"/>
              <a:buChar char="•"/>
            </a:pPr>
            <a:r>
              <a:rPr lang="bs-Latn-BA" sz="1600" dirty="0"/>
              <a:t>Kvantitativna telefonska anketa uz upotrebu CATI metodologije </a:t>
            </a:r>
          </a:p>
          <a:p>
            <a:pPr marL="0" lvl="1"/>
            <a:r>
              <a:rPr lang="bs-Latn-BA" sz="1600" b="1" cap="all" dirty="0">
                <a:solidFill>
                  <a:srgbClr val="222223"/>
                </a:solidFill>
              </a:rPr>
              <a:t>populacija</a:t>
            </a:r>
            <a:endParaRPr lang="en-US" sz="1600" b="1" cap="all" dirty="0">
              <a:solidFill>
                <a:srgbClr val="222223"/>
              </a:solidFill>
            </a:endParaRPr>
          </a:p>
          <a:p>
            <a:pPr marL="174690" lvl="1" indent="-171450">
              <a:buFont typeface="Arial" panose="020B0604020202020204" pitchFamily="34" charset="0"/>
              <a:buChar char="•"/>
            </a:pPr>
            <a:r>
              <a:rPr lang="bs-Latn-BA" sz="1600" dirty="0"/>
              <a:t>Stanovništvo </a:t>
            </a:r>
            <a:r>
              <a:rPr lang="en-US" sz="1600" dirty="0" err="1"/>
              <a:t>Bosn</a:t>
            </a:r>
            <a:r>
              <a:rPr lang="bs-Latn-BA" sz="1600" dirty="0"/>
              <a:t>e</a:t>
            </a:r>
            <a:r>
              <a:rPr lang="en-US" sz="1600" dirty="0"/>
              <a:t> </a:t>
            </a:r>
            <a:r>
              <a:rPr lang="bs-Latn-BA" sz="1600" dirty="0"/>
              <a:t>i</a:t>
            </a:r>
            <a:r>
              <a:rPr lang="en-US" sz="1600" dirty="0"/>
              <a:t> Her</a:t>
            </a:r>
            <a:r>
              <a:rPr lang="bs-Latn-BA" sz="1600" dirty="0"/>
              <a:t>c</a:t>
            </a:r>
            <a:r>
              <a:rPr lang="en-US" sz="1600" dirty="0" err="1"/>
              <a:t>egovina</a:t>
            </a:r>
            <a:r>
              <a:rPr lang="en-US" sz="1600" dirty="0"/>
              <a:t> </a:t>
            </a:r>
            <a:r>
              <a:rPr lang="bs-Latn-BA" sz="1600" dirty="0"/>
              <a:t>starosti</a:t>
            </a:r>
            <a:r>
              <a:rPr lang="en-US" sz="1600" dirty="0"/>
              <a:t> 18+</a:t>
            </a:r>
          </a:p>
          <a:p>
            <a:pPr lvl="1"/>
            <a:r>
              <a:rPr lang="bs-Latn-BA" altLang="sr-Latn-RS" sz="1600" b="1" cap="all" dirty="0">
                <a:solidFill>
                  <a:srgbClr val="222223"/>
                </a:solidFill>
              </a:rPr>
              <a:t>Veličina uzorka</a:t>
            </a:r>
            <a:endParaRPr lang="en-US" altLang="sr-Latn-RS" sz="1600" b="1" cap="all" dirty="0">
              <a:solidFill>
                <a:srgbClr val="222223"/>
              </a:solidFill>
            </a:endParaRPr>
          </a:p>
          <a:p>
            <a:pPr marL="174690" lvl="1" indent="-171450">
              <a:buFont typeface="Arial" panose="020B0604020202020204" pitchFamily="34" charset="0"/>
              <a:buChar char="•"/>
            </a:pPr>
            <a:r>
              <a:rPr lang="pl-PL" sz="1600" dirty="0"/>
              <a:t>N=1.004</a:t>
            </a:r>
          </a:p>
          <a:p>
            <a:pPr lvl="1"/>
            <a:r>
              <a:rPr lang="bs-Latn-BA" sz="1600" b="1" cap="all" dirty="0">
                <a:solidFill>
                  <a:srgbClr val="222223"/>
                </a:solidFill>
              </a:rPr>
              <a:t>Greška uzorka</a:t>
            </a:r>
            <a:endParaRPr lang="en-GB" sz="1600" b="1" cap="all" dirty="0">
              <a:solidFill>
                <a:srgbClr val="222223"/>
              </a:solidFill>
            </a:endParaRPr>
          </a:p>
          <a:p>
            <a:pPr marL="174690" lvl="1" indent="-171450">
              <a:buFont typeface="Arial" panose="020B0604020202020204" pitchFamily="34" charset="0"/>
              <a:buChar char="•"/>
            </a:pPr>
            <a:r>
              <a:rPr lang="en-US" sz="1600" dirty="0"/>
              <a:t>+/- </a:t>
            </a:r>
            <a:r>
              <a:rPr lang="bs-Latn-BA" sz="1600" dirty="0"/>
              <a:t>3,4</a:t>
            </a:r>
            <a:r>
              <a:rPr lang="en-US" sz="1600" dirty="0"/>
              <a:t>%</a:t>
            </a:r>
            <a:endParaRPr lang="bs-Latn-BA" sz="1600" dirty="0"/>
          </a:p>
          <a:p>
            <a:pPr lvl="1"/>
            <a:endParaRPr lang="en-GB" sz="1600" dirty="0"/>
          </a:p>
        </p:txBody>
      </p:sp>
      <p:sp>
        <p:nvSpPr>
          <p:cNvPr id="4" name="Text Placeholder 5"/>
          <p:cNvSpPr txBox="1">
            <a:spLocks/>
          </p:cNvSpPr>
          <p:nvPr/>
        </p:nvSpPr>
        <p:spPr>
          <a:xfrm>
            <a:off x="4903436" y="1122878"/>
            <a:ext cx="4103404" cy="2995245"/>
          </a:xfrm>
          <a:prstGeom prst="rect">
            <a:avLst/>
          </a:prstGeom>
        </p:spPr>
        <p:txBody>
          <a:bodyPr vert="horz" lIns="0" tIns="0" rIns="0" bIns="0" rtlCol="0">
            <a:noAutofit/>
          </a:bodyPr>
          <a:lstStyle>
            <a:lvl1pPr marL="0" indent="0" algn="l" defTabSz="924282" rtl="0" eaLnBrk="1" latinLnBrk="0" hangingPunct="1">
              <a:lnSpc>
                <a:spcPct val="100000"/>
              </a:lnSpc>
              <a:spcBef>
                <a:spcPts val="300"/>
              </a:spcBef>
              <a:spcAft>
                <a:spcPts val="300"/>
              </a:spcAft>
              <a:buFont typeface="Arial" panose="020B0604020202020204" pitchFamily="34" charset="0"/>
              <a:buNone/>
              <a:defRPr sz="1600" kern="1200" cap="all" baseline="0">
                <a:solidFill>
                  <a:schemeClr val="tx1"/>
                </a:solidFill>
                <a:latin typeface="+mn-lt"/>
                <a:ea typeface="+mn-ea"/>
                <a:cs typeface="+mn-cs"/>
              </a:defRPr>
            </a:lvl1pPr>
            <a:lvl2pPr marL="3240" indent="0" algn="l" defTabSz="924282" rtl="0" eaLnBrk="1" latinLnBrk="0" hangingPunct="1">
              <a:lnSpc>
                <a:spcPct val="100000"/>
              </a:lnSpc>
              <a:spcBef>
                <a:spcPts val="300"/>
              </a:spcBef>
              <a:spcAft>
                <a:spcPts val="300"/>
              </a:spcAft>
              <a:buFont typeface="Arial" panose="020B0604020202020204" pitchFamily="34" charset="0"/>
              <a:buNone/>
              <a:defRPr sz="1200" kern="1200">
                <a:solidFill>
                  <a:schemeClr val="tx1"/>
                </a:solidFill>
                <a:latin typeface="+mn-lt"/>
                <a:ea typeface="+mn-ea"/>
                <a:cs typeface="+mn-cs"/>
              </a:defRPr>
            </a:lvl2pPr>
            <a:lvl3pPr marL="186802" indent="-186802"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3pPr>
            <a:lvl4pPr marL="431911" indent="-191121"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4pPr>
            <a:lvl5pPr marL="606834" indent="-176004" algn="l" defTabSz="924282" rtl="0" eaLnBrk="1" latinLnBrk="0" hangingPunct="1">
              <a:lnSpc>
                <a:spcPct val="100000"/>
              </a:lnSpc>
              <a:spcBef>
                <a:spcPts val="300"/>
              </a:spcBef>
              <a:spcAft>
                <a:spcPts val="300"/>
              </a:spcAft>
              <a:buSzPct val="85000"/>
              <a:buFont typeface="Arial" panose="020B0604020202020204" pitchFamily="34" charset="0"/>
              <a:buChar char="•"/>
              <a:defRPr sz="1200" kern="1200">
                <a:solidFill>
                  <a:schemeClr val="tx1"/>
                </a:solidFill>
                <a:latin typeface="+mn-lt"/>
                <a:ea typeface="+mn-ea"/>
                <a:cs typeface="+mn-cs"/>
              </a:defRPr>
            </a:lvl5pPr>
            <a:lvl6pPr marL="2541775"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300391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6605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928198"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hr-HR" b="1" dirty="0"/>
              <a:t>TIP UZORKA</a:t>
            </a:r>
          </a:p>
          <a:p>
            <a:pPr marL="174690" lvl="1" indent="-171450">
              <a:buFont typeface="Arial" panose="020B0604020202020204" pitchFamily="34" charset="0"/>
              <a:buChar char="•"/>
            </a:pPr>
            <a:r>
              <a:rPr lang="en-US" sz="1600" dirty="0"/>
              <a:t>S</a:t>
            </a:r>
            <a:r>
              <a:rPr lang="bs-Latn-BA" sz="1600" dirty="0"/>
              <a:t>tratificirani uzorak</a:t>
            </a:r>
            <a:endParaRPr lang="en-US" sz="1600" dirty="0"/>
          </a:p>
          <a:p>
            <a:r>
              <a:rPr lang="hr-BA" b="1" dirty="0"/>
              <a:t>Stratifikacija</a:t>
            </a:r>
          </a:p>
          <a:p>
            <a:pPr marL="174690" lvl="1" indent="-171450">
              <a:buFont typeface="Arial" panose="020B0604020202020204" pitchFamily="34" charset="0"/>
              <a:buChar char="•"/>
            </a:pPr>
            <a:r>
              <a:rPr lang="bs-Latn-BA" sz="1600" dirty="0"/>
              <a:t>Unutar svakog entiteta uzorak je podijeljen prema regiji i tipu naselja</a:t>
            </a:r>
            <a:endParaRPr lang="en-US" sz="1600" dirty="0"/>
          </a:p>
          <a:p>
            <a:pPr marL="0" lvl="1"/>
            <a:r>
              <a:rPr lang="bs-Latn-BA" altLang="sr-Latn-RS" sz="1600" b="1" cap="all" dirty="0"/>
              <a:t>Ponderisanje </a:t>
            </a:r>
          </a:p>
          <a:p>
            <a:pPr marL="174690" lvl="1" indent="-171450">
              <a:buFont typeface="Arial" panose="020B0604020202020204" pitchFamily="34" charset="0"/>
              <a:buChar char="•"/>
            </a:pPr>
            <a:r>
              <a:rPr lang="bs-Latn-BA" altLang="sr-Latn-RS" sz="1600" dirty="0"/>
              <a:t>Podaci su ponderisani prema rezultatima Popisa 2013.</a:t>
            </a:r>
            <a:endParaRPr lang="en-GB" sz="1600" dirty="0"/>
          </a:p>
        </p:txBody>
      </p:sp>
    </p:spTree>
    <p:extLst>
      <p:ext uri="{BB962C8B-B14F-4D97-AF65-F5344CB8AC3E}">
        <p14:creationId xmlns:p14="http://schemas.microsoft.com/office/powerpoint/2010/main" xmlns="" val="1539188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bwMode="white">
          <a:xfrm>
            <a:off x="564094" y="2479436"/>
            <a:ext cx="7093160" cy="997196"/>
          </a:xfrm>
        </p:spPr>
        <p:txBody>
          <a:bodyPr/>
          <a:lstStyle/>
          <a:p>
            <a:r>
              <a:rPr lang="bs-Latn-BA" sz="4000" dirty="0">
                <a:solidFill>
                  <a:schemeClr val="tx1"/>
                </a:solidFill>
              </a:rPr>
              <a:t>DEMOGRAFSKA STRUKTURA UZORKA</a:t>
            </a:r>
            <a:endParaRPr lang="en-GB" sz="4000" dirty="0">
              <a:solidFill>
                <a:schemeClr val="tx1"/>
              </a:solidFill>
            </a:endParaRPr>
          </a:p>
        </p:txBody>
      </p:sp>
      <p:pic>
        <p:nvPicPr>
          <p:cNvPr id="22" name="Picture 21" descr="IPSOS_GAMECHANGERS_blue.png"/>
          <p:cNvPicPr>
            <a:picLocks noChangeAspect="1"/>
          </p:cNvPicPr>
          <p:nvPr/>
        </p:nvPicPr>
        <p:blipFill rotWithShape="1">
          <a:blip r:embed="rId3" cstate="print">
            <a:extLst>
              <a:ext uri="{28A0092B-C50C-407E-A947-70E740481C1C}">
                <a14:useLocalDpi xmlns:a14="http://schemas.microsoft.com/office/drawing/2010/main" xmlns="" val="0"/>
              </a:ext>
            </a:extLst>
          </a:blip>
          <a:srcRect l="78888" t="-9671" b="-1"/>
          <a:stretch/>
        </p:blipFill>
        <p:spPr>
          <a:xfrm>
            <a:off x="8521945" y="4579319"/>
            <a:ext cx="377327" cy="355982"/>
          </a:xfrm>
          <a:prstGeom prst="rect">
            <a:avLst/>
          </a:prstGeom>
        </p:spPr>
      </p:pic>
      <p:sp>
        <p:nvSpPr>
          <p:cNvPr id="20" name="TextBox 19"/>
          <p:cNvSpPr txBox="1"/>
          <p:nvPr/>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6</a:t>
            </a:fld>
            <a:endParaRPr lang="en-GB" sz="800" kern="1200" dirty="0">
              <a:solidFill>
                <a:schemeClr val="bg1"/>
              </a:solidFill>
              <a:latin typeface="+mn-lt"/>
              <a:ea typeface="+mn-ea"/>
              <a:cs typeface="+mn-cs"/>
            </a:endParaRPr>
          </a:p>
        </p:txBody>
      </p:sp>
      <p:sp>
        <p:nvSpPr>
          <p:cNvPr id="24" name="TextBox 23"/>
          <p:cNvSpPr txBox="1"/>
          <p:nvPr/>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16" name="Picture 24"/>
          <p:cNvPicPr>
            <a:picLocks noChangeAspect="1" noChangeArrowheads="1"/>
          </p:cNvPicPr>
          <p:nvPr/>
        </p:nvPicPr>
        <p:blipFill>
          <a:blip r:embed="rId4" cstate="print">
            <a:biLevel thresh="25000"/>
            <a:extLst>
              <a:ext uri="{28A0092B-C50C-407E-A947-70E740481C1C}">
                <a14:useLocalDpi xmlns:a14="http://schemas.microsoft.com/office/drawing/2010/main" xmlns=""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28060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b="1" dirty="0"/>
              <a:t>DEMOGRAFSKA STRUKTURA UZORKA</a:t>
            </a:r>
            <a:endParaRPr lang="bs-Latn-BA" b="1" dirty="0"/>
          </a:p>
        </p:txBody>
      </p:sp>
      <p:graphicFrame>
        <p:nvGraphicFramePr>
          <p:cNvPr id="6" name="Content Placeholder 11"/>
          <p:cNvGraphicFramePr>
            <a:graphicFrameLocks/>
          </p:cNvGraphicFramePr>
          <p:nvPr>
            <p:extLst>
              <p:ext uri="{D42A27DB-BD31-4B8C-83A1-F6EECF244321}">
                <p14:modId xmlns:p14="http://schemas.microsoft.com/office/powerpoint/2010/main" xmlns="" val="3473726234"/>
              </p:ext>
            </p:extLst>
          </p:nvPr>
        </p:nvGraphicFramePr>
        <p:xfrm>
          <a:off x="-885600" y="726803"/>
          <a:ext cx="4953600" cy="36311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11"/>
          <p:cNvGraphicFramePr>
            <a:graphicFrameLocks/>
          </p:cNvGraphicFramePr>
          <p:nvPr>
            <p:extLst>
              <p:ext uri="{D42A27DB-BD31-4B8C-83A1-F6EECF244321}">
                <p14:modId xmlns:p14="http://schemas.microsoft.com/office/powerpoint/2010/main" xmlns="" val="301235976"/>
              </p:ext>
            </p:extLst>
          </p:nvPr>
        </p:nvGraphicFramePr>
        <p:xfrm>
          <a:off x="2027291" y="726803"/>
          <a:ext cx="5156618" cy="363111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ontent Placeholder 11"/>
          <p:cNvGraphicFramePr>
            <a:graphicFrameLocks/>
          </p:cNvGraphicFramePr>
          <p:nvPr>
            <p:extLst>
              <p:ext uri="{D42A27DB-BD31-4B8C-83A1-F6EECF244321}">
                <p14:modId xmlns:p14="http://schemas.microsoft.com/office/powerpoint/2010/main" xmlns="" val="2108586480"/>
              </p:ext>
            </p:extLst>
          </p:nvPr>
        </p:nvGraphicFramePr>
        <p:xfrm>
          <a:off x="5143200" y="726803"/>
          <a:ext cx="4953600" cy="3631118"/>
        </p:xfrm>
        <a:graphic>
          <a:graphicData uri="http://schemas.openxmlformats.org/drawingml/2006/chart">
            <c:chart xmlns:c="http://schemas.openxmlformats.org/drawingml/2006/chart" xmlns:r="http://schemas.openxmlformats.org/officeDocument/2006/relationships" r:id="rId5"/>
          </a:graphicData>
        </a:graphic>
      </p:graphicFrame>
      <p:sp>
        <p:nvSpPr>
          <p:cNvPr id="7" name="Text Placeholder 1"/>
          <p:cNvSpPr>
            <a:spLocks noGrp="1"/>
          </p:cNvSpPr>
          <p:nvPr>
            <p:ph type="body" sz="quarter" idx="13"/>
          </p:nvPr>
        </p:nvSpPr>
        <p:spPr>
          <a:xfrm>
            <a:off x="1090738" y="790241"/>
            <a:ext cx="1000923" cy="442661"/>
          </a:xfrm>
        </p:spPr>
        <p:txBody>
          <a:bodyPr/>
          <a:lstStyle/>
          <a:p>
            <a:pPr algn="ctr"/>
            <a:r>
              <a:rPr lang="bs-Latn-BA" dirty="0"/>
              <a:t>spol</a:t>
            </a:r>
          </a:p>
        </p:txBody>
      </p:sp>
      <p:sp>
        <p:nvSpPr>
          <p:cNvPr id="10" name="Text Placeholder 1"/>
          <p:cNvSpPr>
            <a:spLocks noGrp="1"/>
          </p:cNvSpPr>
          <p:nvPr>
            <p:ph type="body" sz="quarter" idx="13"/>
          </p:nvPr>
        </p:nvSpPr>
        <p:spPr>
          <a:xfrm>
            <a:off x="3909250" y="790240"/>
            <a:ext cx="1392701" cy="442661"/>
          </a:xfrm>
        </p:spPr>
        <p:txBody>
          <a:bodyPr>
            <a:normAutofit fontScale="92500"/>
          </a:bodyPr>
          <a:lstStyle/>
          <a:p>
            <a:pPr algn="ctr"/>
            <a:r>
              <a:rPr lang="bs-Latn-BA" dirty="0"/>
              <a:t>obrazovanje</a:t>
            </a:r>
          </a:p>
        </p:txBody>
      </p:sp>
      <p:sp>
        <p:nvSpPr>
          <p:cNvPr id="11" name="Text Placeholder 1"/>
          <p:cNvSpPr>
            <a:spLocks noGrp="1"/>
          </p:cNvSpPr>
          <p:nvPr>
            <p:ph type="body" sz="quarter" idx="13"/>
          </p:nvPr>
        </p:nvSpPr>
        <p:spPr>
          <a:xfrm>
            <a:off x="7041910" y="790241"/>
            <a:ext cx="1156179" cy="442661"/>
          </a:xfrm>
        </p:spPr>
        <p:txBody>
          <a:bodyPr>
            <a:normAutofit/>
          </a:bodyPr>
          <a:lstStyle/>
          <a:p>
            <a:pPr algn="ctr"/>
            <a:r>
              <a:rPr lang="bs-Latn-BA" dirty="0"/>
              <a:t>dob</a:t>
            </a:r>
          </a:p>
        </p:txBody>
      </p:sp>
    </p:spTree>
    <p:extLst>
      <p:ext uri="{BB962C8B-B14F-4D97-AF65-F5344CB8AC3E}">
        <p14:creationId xmlns:p14="http://schemas.microsoft.com/office/powerpoint/2010/main" xmlns="" val="2713967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b="1" dirty="0"/>
              <a:t>DEMOGRAFSKA STRUKTURA UZORKA</a:t>
            </a:r>
            <a:endParaRPr lang="bs-Latn-BA" b="1" dirty="0"/>
          </a:p>
        </p:txBody>
      </p:sp>
      <p:sp>
        <p:nvSpPr>
          <p:cNvPr id="7" name="Text Placeholder 1"/>
          <p:cNvSpPr>
            <a:spLocks noGrp="1"/>
          </p:cNvSpPr>
          <p:nvPr>
            <p:ph type="body" sz="quarter" idx="13"/>
          </p:nvPr>
        </p:nvSpPr>
        <p:spPr>
          <a:xfrm>
            <a:off x="5857370" y="831874"/>
            <a:ext cx="2201594" cy="442661"/>
          </a:xfrm>
        </p:spPr>
        <p:txBody>
          <a:bodyPr>
            <a:normAutofit/>
          </a:bodyPr>
          <a:lstStyle/>
          <a:p>
            <a:pPr algn="ctr"/>
            <a:r>
              <a:rPr lang="bs-Latn-BA" dirty="0"/>
              <a:t>TIP NASELJA</a:t>
            </a:r>
          </a:p>
        </p:txBody>
      </p:sp>
      <p:sp>
        <p:nvSpPr>
          <p:cNvPr id="8" name="Text Placeholder 1"/>
          <p:cNvSpPr>
            <a:spLocks noGrp="1"/>
          </p:cNvSpPr>
          <p:nvPr>
            <p:ph type="body" sz="quarter" idx="13"/>
          </p:nvPr>
        </p:nvSpPr>
        <p:spPr>
          <a:xfrm>
            <a:off x="1758721" y="828602"/>
            <a:ext cx="1000923" cy="442661"/>
          </a:xfrm>
        </p:spPr>
        <p:txBody>
          <a:bodyPr/>
          <a:lstStyle/>
          <a:p>
            <a:pPr algn="ctr"/>
            <a:r>
              <a:rPr lang="bs-Latn-BA" dirty="0"/>
              <a:t>REGIJA</a:t>
            </a:r>
          </a:p>
        </p:txBody>
      </p:sp>
      <p:graphicFrame>
        <p:nvGraphicFramePr>
          <p:cNvPr id="10" name="Table 9"/>
          <p:cNvGraphicFramePr>
            <a:graphicFrameLocks noGrp="1"/>
          </p:cNvGraphicFramePr>
          <p:nvPr>
            <p:extLst>
              <p:ext uri="{D42A27DB-BD31-4B8C-83A1-F6EECF244321}">
                <p14:modId xmlns:p14="http://schemas.microsoft.com/office/powerpoint/2010/main" xmlns="" val="752255362"/>
              </p:ext>
            </p:extLst>
          </p:nvPr>
        </p:nvGraphicFramePr>
        <p:xfrm>
          <a:off x="232376" y="1461855"/>
          <a:ext cx="4462968" cy="3213190"/>
        </p:xfrm>
        <a:graphic>
          <a:graphicData uri="http://schemas.openxmlformats.org/drawingml/2006/table">
            <a:tbl>
              <a:tblPr firstRow="1" bandRow="1">
                <a:tableStyleId>{2D5ABB26-0587-4C30-8999-92F81FD0307C}</a:tableStyleId>
              </a:tblPr>
              <a:tblGrid>
                <a:gridCol w="3024336">
                  <a:extLst>
                    <a:ext uri="{9D8B030D-6E8A-4147-A177-3AD203B41FA5}">
                      <a16:colId xmlns:a16="http://schemas.microsoft.com/office/drawing/2014/main" xmlns="" val="20000"/>
                    </a:ext>
                  </a:extLst>
                </a:gridCol>
                <a:gridCol w="1438632">
                  <a:extLst>
                    <a:ext uri="{9D8B030D-6E8A-4147-A177-3AD203B41FA5}">
                      <a16:colId xmlns:a16="http://schemas.microsoft.com/office/drawing/2014/main" xmlns="" val="20001"/>
                    </a:ext>
                  </a:extLst>
                </a:gridCol>
              </a:tblGrid>
              <a:tr h="249134">
                <a:tc>
                  <a:txBody>
                    <a:bodyPr/>
                    <a:lstStyle/>
                    <a:p>
                      <a:r>
                        <a:rPr lang="bs-Latn-BA" sz="1200" b="1" dirty="0">
                          <a:solidFill>
                            <a:schemeClr val="tx1">
                              <a:lumMod val="75000"/>
                              <a:lumOff val="25000"/>
                            </a:schemeClr>
                          </a:solidFill>
                          <a:latin typeface="Calibri" panose="020F0502020204030204" pitchFamily="34" charset="0"/>
                          <a:cs typeface="Calibri" panose="020F0502020204030204" pitchFamily="34" charset="0"/>
                        </a:rPr>
                        <a:t>Region</a:t>
                      </a:r>
                      <a:endParaRPr lang="en-GB" sz="1200" b="1" dirty="0">
                        <a:solidFill>
                          <a:schemeClr val="tx1">
                            <a:lumMod val="75000"/>
                            <a:lumOff val="25000"/>
                          </a:schemeClr>
                        </a:solidFill>
                        <a:latin typeface="Calibri" panose="020F0502020204030204" pitchFamily="34" charset="0"/>
                        <a:cs typeface="Calibri" panose="020F0502020204030204" pitchFamily="34" charset="0"/>
                      </a:endParaRPr>
                    </a:p>
                  </a:txBody>
                  <a:tcPr anchor="ctr">
                    <a:lnB w="6350" cap="flat" cmpd="sng" algn="ctr">
                      <a:solidFill>
                        <a:schemeClr val="bg2"/>
                      </a:solidFill>
                      <a:prstDash val="sysDot"/>
                      <a:round/>
                      <a:headEnd type="none" w="med" len="med"/>
                      <a:tailEnd type="none" w="med" len="med"/>
                    </a:lnB>
                  </a:tcPr>
                </a:tc>
                <a:tc>
                  <a:txBody>
                    <a:bodyPr/>
                    <a:lstStyle/>
                    <a:p>
                      <a:pPr algn="ctr"/>
                      <a:r>
                        <a:rPr lang="bs-Latn-BA" sz="1200" b="1" dirty="0">
                          <a:solidFill>
                            <a:schemeClr val="bg1"/>
                          </a:solidFill>
                          <a:latin typeface="Calibri" panose="020F0502020204030204" pitchFamily="34" charset="0"/>
                          <a:cs typeface="Calibri" panose="020F0502020204030204" pitchFamily="34" charset="0"/>
                        </a:rPr>
                        <a:t>%</a:t>
                      </a:r>
                      <a:endParaRPr lang="en-GB" sz="1200" b="1" dirty="0">
                        <a:solidFill>
                          <a:schemeClr val="bg1"/>
                        </a:solidFill>
                        <a:latin typeface="Calibri" panose="020F0502020204030204" pitchFamily="34" charset="0"/>
                        <a:cs typeface="Calibri" panose="020F0502020204030204" pitchFamily="34" charset="0"/>
                      </a:endParaRPr>
                    </a:p>
                  </a:txBody>
                  <a:tcPr anchor="ctr">
                    <a:lnR w="38100" cap="flat" cmpd="sng" algn="ctr">
                      <a:solidFill>
                        <a:schemeClr val="bg1"/>
                      </a:solidFill>
                      <a:prstDash val="solid"/>
                      <a:round/>
                      <a:headEnd type="none" w="med" len="med"/>
                      <a:tailEnd type="none" w="med" len="med"/>
                    </a:lnR>
                    <a:lnB w="6350" cap="flat" cmpd="sng" algn="ctr">
                      <a:solidFill>
                        <a:schemeClr val="bg2"/>
                      </a:solidFill>
                      <a:prstDash val="sysDot"/>
                      <a:round/>
                      <a:headEnd type="none" w="med" len="med"/>
                      <a:tailEnd type="none" w="med" len="med"/>
                    </a:lnB>
                    <a:solidFill>
                      <a:schemeClr val="accent3"/>
                    </a:solidFill>
                  </a:tcPr>
                </a:tc>
                <a:extLst>
                  <a:ext uri="{0D108BD9-81ED-4DB2-BD59-A6C34878D82A}">
                    <a16:rowId xmlns:a16="http://schemas.microsoft.com/office/drawing/2014/main" xmlns="" val="10000"/>
                  </a:ext>
                </a:extLst>
              </a:tr>
              <a:tr h="231479">
                <a:tc>
                  <a:txBody>
                    <a:bodyPr/>
                    <a:lstStyle/>
                    <a:p>
                      <a:pPr algn="l" fontAlgn="t"/>
                      <a:r>
                        <a:rPr lang="bs-Latn-BA" sz="900" b="0" i="0" u="none" strike="noStrike" dirty="0">
                          <a:solidFill>
                            <a:srgbClr val="000000"/>
                          </a:solidFill>
                          <a:effectLst/>
                          <a:latin typeface="+mn-lt"/>
                        </a:rPr>
                        <a:t>Unsko-sanski kanton</a:t>
                      </a:r>
                    </a:p>
                  </a:txBody>
                  <a:tcPr marL="9525" marR="9525" marT="9525" marB="0">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tcPr>
                </a:tc>
                <a:tc>
                  <a:txBody>
                    <a:bodyPr/>
                    <a:lstStyle/>
                    <a:p>
                      <a:pPr marL="0" algn="ctr" defTabSz="924282" rtl="0" eaLnBrk="1" fontAlgn="t" latinLnBrk="0" hangingPunct="1"/>
                      <a:r>
                        <a:rPr lang="bs-Latn-BA" sz="900" b="0" i="0" u="none" strike="noStrike" kern="1200" dirty="0">
                          <a:solidFill>
                            <a:srgbClr val="000000"/>
                          </a:solidFill>
                          <a:effectLst/>
                          <a:latin typeface="+mn-lt"/>
                          <a:ea typeface="+mn-ea"/>
                          <a:cs typeface="+mn-cs"/>
                        </a:rPr>
                        <a:t>7.5</a:t>
                      </a:r>
                    </a:p>
                  </a:txBody>
                  <a:tcPr marL="9525" marR="9525" marT="9525" marB="0">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tcPr>
                </a:tc>
                <a:extLst>
                  <a:ext uri="{0D108BD9-81ED-4DB2-BD59-A6C34878D82A}">
                    <a16:rowId xmlns:a16="http://schemas.microsoft.com/office/drawing/2014/main" xmlns="" val="10001"/>
                  </a:ext>
                </a:extLst>
              </a:tr>
              <a:tr h="231479">
                <a:tc>
                  <a:txBody>
                    <a:bodyPr/>
                    <a:lstStyle/>
                    <a:p>
                      <a:pPr algn="l" fontAlgn="t"/>
                      <a:r>
                        <a:rPr lang="bs-Latn-BA" sz="900" b="0" i="0" u="none" strike="noStrike" dirty="0">
                          <a:solidFill>
                            <a:srgbClr val="000000"/>
                          </a:solidFill>
                          <a:effectLst/>
                          <a:latin typeface="+mn-lt"/>
                        </a:rPr>
                        <a:t>Tuzlanski kanton</a:t>
                      </a:r>
                    </a:p>
                  </a:txBody>
                  <a:tcPr marL="9525" marR="9525" marT="9525" marB="0">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tcPr>
                </a:tc>
                <a:tc>
                  <a:txBody>
                    <a:bodyPr/>
                    <a:lstStyle/>
                    <a:p>
                      <a:pPr marL="0" algn="ctr" defTabSz="924282" rtl="0" eaLnBrk="1" fontAlgn="t" latinLnBrk="0" hangingPunct="1"/>
                      <a:r>
                        <a:rPr lang="bs-Latn-BA" sz="900" b="0" i="0" u="none" strike="noStrike" kern="1200" dirty="0">
                          <a:solidFill>
                            <a:srgbClr val="000000"/>
                          </a:solidFill>
                          <a:effectLst/>
                          <a:latin typeface="+mn-lt"/>
                          <a:ea typeface="+mn-ea"/>
                          <a:cs typeface="+mn-cs"/>
                        </a:rPr>
                        <a:t>12.5</a:t>
                      </a:r>
                    </a:p>
                  </a:txBody>
                  <a:tcPr marL="9525" marR="9525" marT="9525" marB="0">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tcPr>
                </a:tc>
                <a:extLst>
                  <a:ext uri="{0D108BD9-81ED-4DB2-BD59-A6C34878D82A}">
                    <a16:rowId xmlns:a16="http://schemas.microsoft.com/office/drawing/2014/main" xmlns="" val="10002"/>
                  </a:ext>
                </a:extLst>
              </a:tr>
              <a:tr h="231479">
                <a:tc>
                  <a:txBody>
                    <a:bodyPr/>
                    <a:lstStyle/>
                    <a:p>
                      <a:pPr algn="l" fontAlgn="t"/>
                      <a:r>
                        <a:rPr lang="bs-Latn-BA" sz="900" b="0" i="0" u="none" strike="noStrike" dirty="0">
                          <a:solidFill>
                            <a:srgbClr val="000000"/>
                          </a:solidFill>
                          <a:effectLst/>
                          <a:latin typeface="+mn-lt"/>
                        </a:rPr>
                        <a:t>Zeničko-dobojski kanton</a:t>
                      </a:r>
                    </a:p>
                  </a:txBody>
                  <a:tcPr marL="9525" marR="9525" marT="9525" marB="0">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tcPr>
                </a:tc>
                <a:tc>
                  <a:txBody>
                    <a:bodyPr/>
                    <a:lstStyle/>
                    <a:p>
                      <a:pPr marL="0" algn="ctr" defTabSz="924282" rtl="0" eaLnBrk="1" fontAlgn="t" latinLnBrk="0" hangingPunct="1"/>
                      <a:r>
                        <a:rPr lang="bs-Latn-BA" sz="900" b="0" i="0" u="none" strike="noStrike" kern="1200" dirty="0">
                          <a:solidFill>
                            <a:srgbClr val="000000"/>
                          </a:solidFill>
                          <a:effectLst/>
                          <a:latin typeface="+mn-lt"/>
                          <a:ea typeface="+mn-ea"/>
                          <a:cs typeface="+mn-cs"/>
                        </a:rPr>
                        <a:t>10.1</a:t>
                      </a:r>
                    </a:p>
                  </a:txBody>
                  <a:tcPr marL="9525" marR="9525" marT="9525" marB="0">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tcPr>
                </a:tc>
                <a:extLst>
                  <a:ext uri="{0D108BD9-81ED-4DB2-BD59-A6C34878D82A}">
                    <a16:rowId xmlns:a16="http://schemas.microsoft.com/office/drawing/2014/main" xmlns="" val="10003"/>
                  </a:ext>
                </a:extLst>
              </a:tr>
              <a:tr h="231479">
                <a:tc>
                  <a:txBody>
                    <a:bodyPr/>
                    <a:lstStyle/>
                    <a:p>
                      <a:pPr algn="l" fontAlgn="t"/>
                      <a:r>
                        <a:rPr lang="bs-Latn-BA" sz="900" b="0" i="0" u="none" strike="noStrike" dirty="0">
                          <a:solidFill>
                            <a:srgbClr val="000000"/>
                          </a:solidFill>
                          <a:effectLst/>
                          <a:latin typeface="+mn-lt"/>
                        </a:rPr>
                        <a:t>Srednjobosanksi kanton</a:t>
                      </a:r>
                    </a:p>
                  </a:txBody>
                  <a:tcPr marL="9525" marR="9525" marT="9525" marB="0">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tcPr>
                </a:tc>
                <a:tc>
                  <a:txBody>
                    <a:bodyPr/>
                    <a:lstStyle/>
                    <a:p>
                      <a:pPr marL="0" algn="ctr" defTabSz="924282" rtl="0" eaLnBrk="1" fontAlgn="t" latinLnBrk="0" hangingPunct="1"/>
                      <a:r>
                        <a:rPr lang="bs-Latn-BA" sz="900" b="0" i="0" u="none" strike="noStrike" kern="1200" dirty="0">
                          <a:solidFill>
                            <a:srgbClr val="000000"/>
                          </a:solidFill>
                          <a:effectLst/>
                          <a:latin typeface="+mn-lt"/>
                          <a:ea typeface="+mn-ea"/>
                          <a:cs typeface="+mn-cs"/>
                        </a:rPr>
                        <a:t>7.0</a:t>
                      </a:r>
                    </a:p>
                  </a:txBody>
                  <a:tcPr marL="9525" marR="9525" marT="9525" marB="0">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tcPr>
                </a:tc>
                <a:extLst>
                  <a:ext uri="{0D108BD9-81ED-4DB2-BD59-A6C34878D82A}">
                    <a16:rowId xmlns:a16="http://schemas.microsoft.com/office/drawing/2014/main" xmlns="" val="10004"/>
                  </a:ext>
                </a:extLst>
              </a:tr>
              <a:tr h="231479">
                <a:tc>
                  <a:txBody>
                    <a:bodyPr/>
                    <a:lstStyle/>
                    <a:p>
                      <a:pPr algn="l" fontAlgn="t"/>
                      <a:r>
                        <a:rPr lang="bs-Latn-BA" sz="900" b="0" i="0" u="none" strike="noStrike">
                          <a:solidFill>
                            <a:srgbClr val="000000"/>
                          </a:solidFill>
                          <a:effectLst/>
                          <a:latin typeface="+mn-lt"/>
                        </a:rPr>
                        <a:t>Hercegovačko-neretvanski kanton</a:t>
                      </a:r>
                    </a:p>
                  </a:txBody>
                  <a:tcPr marL="9525" marR="9525" marT="9525" marB="0">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tcPr>
                </a:tc>
                <a:tc>
                  <a:txBody>
                    <a:bodyPr/>
                    <a:lstStyle/>
                    <a:p>
                      <a:pPr marL="0" algn="ctr" defTabSz="924282" rtl="0" eaLnBrk="1" fontAlgn="t" latinLnBrk="0" hangingPunct="1"/>
                      <a:r>
                        <a:rPr lang="bs-Latn-BA" sz="900" b="0" i="0" u="none" strike="noStrike" kern="1200" dirty="0">
                          <a:solidFill>
                            <a:srgbClr val="000000"/>
                          </a:solidFill>
                          <a:effectLst/>
                          <a:latin typeface="+mn-lt"/>
                          <a:ea typeface="+mn-ea"/>
                          <a:cs typeface="+mn-cs"/>
                        </a:rPr>
                        <a:t>6.3</a:t>
                      </a:r>
                    </a:p>
                  </a:txBody>
                  <a:tcPr marL="9525" marR="9525" marT="9525" marB="0">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tcPr>
                </a:tc>
                <a:extLst>
                  <a:ext uri="{0D108BD9-81ED-4DB2-BD59-A6C34878D82A}">
                    <a16:rowId xmlns:a16="http://schemas.microsoft.com/office/drawing/2014/main" xmlns="" val="10005"/>
                  </a:ext>
                </a:extLst>
              </a:tr>
              <a:tr h="231479">
                <a:tc>
                  <a:txBody>
                    <a:bodyPr/>
                    <a:lstStyle/>
                    <a:p>
                      <a:pPr algn="l" fontAlgn="t"/>
                      <a:r>
                        <a:rPr lang="bs-Latn-BA" sz="900" b="0" i="0" u="none" strike="noStrike">
                          <a:solidFill>
                            <a:srgbClr val="000000"/>
                          </a:solidFill>
                          <a:effectLst/>
                          <a:latin typeface="+mn-lt"/>
                        </a:rPr>
                        <a:t>Zapadno-hercegovački kanton</a:t>
                      </a:r>
                    </a:p>
                  </a:txBody>
                  <a:tcPr marL="9525" marR="9525" marT="9525" marB="0">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tcPr>
                </a:tc>
                <a:tc>
                  <a:txBody>
                    <a:bodyPr/>
                    <a:lstStyle/>
                    <a:p>
                      <a:pPr marL="0" algn="ctr" defTabSz="924282" rtl="0" eaLnBrk="1" fontAlgn="t" latinLnBrk="0" hangingPunct="1"/>
                      <a:r>
                        <a:rPr lang="bs-Latn-BA" sz="900" b="0" i="0" u="none" strike="noStrike" kern="1200" dirty="0">
                          <a:solidFill>
                            <a:srgbClr val="000000"/>
                          </a:solidFill>
                          <a:effectLst/>
                          <a:latin typeface="+mn-lt"/>
                          <a:ea typeface="+mn-ea"/>
                          <a:cs typeface="+mn-cs"/>
                        </a:rPr>
                        <a:t>2.5</a:t>
                      </a:r>
                    </a:p>
                  </a:txBody>
                  <a:tcPr marL="9525" marR="9525" marT="9525" marB="0">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tcPr>
                </a:tc>
                <a:extLst>
                  <a:ext uri="{0D108BD9-81ED-4DB2-BD59-A6C34878D82A}">
                    <a16:rowId xmlns:a16="http://schemas.microsoft.com/office/drawing/2014/main" xmlns="" val="10006"/>
                  </a:ext>
                </a:extLst>
              </a:tr>
              <a:tr h="231479">
                <a:tc>
                  <a:txBody>
                    <a:bodyPr/>
                    <a:lstStyle/>
                    <a:p>
                      <a:pPr algn="l" fontAlgn="t"/>
                      <a:r>
                        <a:rPr lang="bs-Latn-BA" sz="900" b="0" i="0" u="none" strike="noStrike">
                          <a:solidFill>
                            <a:srgbClr val="000000"/>
                          </a:solidFill>
                          <a:effectLst/>
                          <a:latin typeface="+mn-lt"/>
                        </a:rPr>
                        <a:t>Kanton Sarajevo</a:t>
                      </a:r>
                    </a:p>
                  </a:txBody>
                  <a:tcPr marL="9525" marR="9525" marT="9525" marB="0">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tcPr>
                </a:tc>
                <a:tc>
                  <a:txBody>
                    <a:bodyPr/>
                    <a:lstStyle/>
                    <a:p>
                      <a:pPr marL="0" algn="ctr" defTabSz="924282" rtl="0" eaLnBrk="1" fontAlgn="t" latinLnBrk="0" hangingPunct="1"/>
                      <a:r>
                        <a:rPr lang="bs-Latn-BA" sz="900" b="0" i="0" u="none" strike="noStrike" kern="1200" dirty="0">
                          <a:solidFill>
                            <a:srgbClr val="000000"/>
                          </a:solidFill>
                          <a:effectLst/>
                          <a:latin typeface="+mn-lt"/>
                          <a:ea typeface="+mn-ea"/>
                          <a:cs typeface="+mn-cs"/>
                        </a:rPr>
                        <a:t>11.8</a:t>
                      </a:r>
                    </a:p>
                  </a:txBody>
                  <a:tcPr marL="9525" marR="9525" marT="9525" marB="0">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tcPr>
                </a:tc>
                <a:extLst>
                  <a:ext uri="{0D108BD9-81ED-4DB2-BD59-A6C34878D82A}">
                    <a16:rowId xmlns:a16="http://schemas.microsoft.com/office/drawing/2014/main" xmlns="" val="10007"/>
                  </a:ext>
                </a:extLst>
              </a:tr>
              <a:tr h="231479">
                <a:tc>
                  <a:txBody>
                    <a:bodyPr/>
                    <a:lstStyle/>
                    <a:p>
                      <a:pPr algn="l" fontAlgn="t"/>
                      <a:r>
                        <a:rPr lang="bs-Latn-BA" sz="900" b="0" i="0" u="none" strike="noStrike">
                          <a:solidFill>
                            <a:srgbClr val="000000"/>
                          </a:solidFill>
                          <a:effectLst/>
                          <a:latin typeface="+mn-lt"/>
                        </a:rPr>
                        <a:t>Kanton 10</a:t>
                      </a:r>
                    </a:p>
                  </a:txBody>
                  <a:tcPr marL="9525" marR="9525" marT="9525" marB="0">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tcPr>
                </a:tc>
                <a:tc>
                  <a:txBody>
                    <a:bodyPr/>
                    <a:lstStyle/>
                    <a:p>
                      <a:pPr marL="0" algn="ctr" defTabSz="924282" rtl="0" eaLnBrk="1" fontAlgn="t" latinLnBrk="0" hangingPunct="1"/>
                      <a:r>
                        <a:rPr lang="bs-Latn-BA" sz="900" b="0" i="0" u="none" strike="noStrike" kern="1200" dirty="0">
                          <a:solidFill>
                            <a:srgbClr val="000000"/>
                          </a:solidFill>
                          <a:effectLst/>
                          <a:latin typeface="+mn-lt"/>
                          <a:ea typeface="+mn-ea"/>
                          <a:cs typeface="+mn-cs"/>
                        </a:rPr>
                        <a:t>2.4</a:t>
                      </a:r>
                    </a:p>
                  </a:txBody>
                  <a:tcPr marL="9525" marR="9525" marT="9525" marB="0">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tcPr>
                </a:tc>
                <a:extLst>
                  <a:ext uri="{0D108BD9-81ED-4DB2-BD59-A6C34878D82A}">
                    <a16:rowId xmlns:a16="http://schemas.microsoft.com/office/drawing/2014/main" xmlns="" val="10008"/>
                  </a:ext>
                </a:extLst>
              </a:tr>
              <a:tr h="161122">
                <a:tc>
                  <a:txBody>
                    <a:bodyPr/>
                    <a:lstStyle/>
                    <a:p>
                      <a:pPr algn="l" fontAlgn="t"/>
                      <a:r>
                        <a:rPr lang="bs-Latn-BA" sz="900" b="0" i="0" u="none" strike="noStrike">
                          <a:solidFill>
                            <a:srgbClr val="000000"/>
                          </a:solidFill>
                          <a:effectLst/>
                          <a:latin typeface="+mn-lt"/>
                        </a:rPr>
                        <a:t>Sjever RS</a:t>
                      </a:r>
                    </a:p>
                  </a:txBody>
                  <a:tcPr marL="9525" marR="9525" marT="9525" marB="0">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tcPr>
                </a:tc>
                <a:tc>
                  <a:txBody>
                    <a:bodyPr/>
                    <a:lstStyle/>
                    <a:p>
                      <a:pPr marL="0" algn="ctr" defTabSz="924282" rtl="0" eaLnBrk="1" fontAlgn="t" latinLnBrk="0" hangingPunct="1"/>
                      <a:r>
                        <a:rPr lang="bs-Latn-BA" sz="900" b="0" i="0" u="none" strike="noStrike" kern="1200" dirty="0">
                          <a:solidFill>
                            <a:srgbClr val="000000"/>
                          </a:solidFill>
                          <a:effectLst/>
                          <a:latin typeface="+mn-lt"/>
                          <a:ea typeface="+mn-ea"/>
                          <a:cs typeface="+mn-cs"/>
                        </a:rPr>
                        <a:t>22.2</a:t>
                      </a:r>
                    </a:p>
                  </a:txBody>
                  <a:tcPr marL="9525" marR="9525" marT="9525" marB="0">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tcPr>
                </a:tc>
                <a:extLst>
                  <a:ext uri="{0D108BD9-81ED-4DB2-BD59-A6C34878D82A}">
                    <a16:rowId xmlns:a16="http://schemas.microsoft.com/office/drawing/2014/main" xmlns="" val="10009"/>
                  </a:ext>
                </a:extLst>
              </a:tr>
              <a:tr h="231479">
                <a:tc>
                  <a:txBody>
                    <a:bodyPr/>
                    <a:lstStyle/>
                    <a:p>
                      <a:pPr algn="l" fontAlgn="t"/>
                      <a:r>
                        <a:rPr lang="bs-Latn-BA" sz="900" b="0" i="0" u="none" strike="noStrike">
                          <a:solidFill>
                            <a:srgbClr val="000000"/>
                          </a:solidFill>
                          <a:effectLst/>
                          <a:latin typeface="+mn-lt"/>
                        </a:rPr>
                        <a:t>Istok RS</a:t>
                      </a:r>
                    </a:p>
                  </a:txBody>
                  <a:tcPr marL="9525" marR="9525" marT="9525" marB="0">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tcPr>
                </a:tc>
                <a:tc>
                  <a:txBody>
                    <a:bodyPr/>
                    <a:lstStyle/>
                    <a:p>
                      <a:pPr marL="0" algn="ctr" defTabSz="924282" rtl="0" eaLnBrk="1" fontAlgn="t" latinLnBrk="0" hangingPunct="1"/>
                      <a:r>
                        <a:rPr lang="bs-Latn-BA" sz="900" b="0" i="0" u="none" strike="noStrike" kern="1200" dirty="0">
                          <a:solidFill>
                            <a:srgbClr val="000000"/>
                          </a:solidFill>
                          <a:effectLst/>
                          <a:latin typeface="+mn-lt"/>
                          <a:ea typeface="+mn-ea"/>
                          <a:cs typeface="+mn-cs"/>
                        </a:rPr>
                        <a:t>13.2</a:t>
                      </a:r>
                    </a:p>
                  </a:txBody>
                  <a:tcPr marL="9525" marR="9525" marT="9525" marB="0">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tcPr>
                </a:tc>
                <a:extLst>
                  <a:ext uri="{0D108BD9-81ED-4DB2-BD59-A6C34878D82A}">
                    <a16:rowId xmlns:a16="http://schemas.microsoft.com/office/drawing/2014/main" xmlns="" val="10010"/>
                  </a:ext>
                </a:extLst>
              </a:tr>
              <a:tr h="231479">
                <a:tc>
                  <a:txBody>
                    <a:bodyPr/>
                    <a:lstStyle/>
                    <a:p>
                      <a:pPr algn="l" fontAlgn="t"/>
                      <a:r>
                        <a:rPr lang="bs-Latn-BA" sz="900" b="0" i="0" u="none" strike="noStrike">
                          <a:solidFill>
                            <a:srgbClr val="000000"/>
                          </a:solidFill>
                          <a:effectLst/>
                          <a:latin typeface="+mn-lt"/>
                        </a:rPr>
                        <a:t>Posavski kanton</a:t>
                      </a:r>
                    </a:p>
                  </a:txBody>
                  <a:tcPr marL="9525" marR="9525" marT="9525" marB="0">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tcPr>
                </a:tc>
                <a:tc>
                  <a:txBody>
                    <a:bodyPr/>
                    <a:lstStyle/>
                    <a:p>
                      <a:pPr marL="0" algn="ctr" defTabSz="924282" rtl="0" eaLnBrk="1" fontAlgn="t" latinLnBrk="0" hangingPunct="1"/>
                      <a:r>
                        <a:rPr lang="bs-Latn-BA" sz="900" b="0" i="0" u="none" strike="noStrike" kern="1200" dirty="0">
                          <a:solidFill>
                            <a:srgbClr val="000000"/>
                          </a:solidFill>
                          <a:effectLst/>
                          <a:latin typeface="+mn-lt"/>
                          <a:ea typeface="+mn-ea"/>
                          <a:cs typeface="+mn-cs"/>
                        </a:rPr>
                        <a:t>1.3</a:t>
                      </a:r>
                    </a:p>
                  </a:txBody>
                  <a:tcPr marL="9525" marR="9525" marT="9525" marB="0">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tcPr>
                </a:tc>
                <a:extLst>
                  <a:ext uri="{0D108BD9-81ED-4DB2-BD59-A6C34878D82A}">
                    <a16:rowId xmlns:a16="http://schemas.microsoft.com/office/drawing/2014/main" xmlns="" val="525673637"/>
                  </a:ext>
                </a:extLst>
              </a:tr>
              <a:tr h="231479">
                <a:tc>
                  <a:txBody>
                    <a:bodyPr/>
                    <a:lstStyle/>
                    <a:p>
                      <a:pPr algn="l" fontAlgn="t"/>
                      <a:r>
                        <a:rPr lang="bs-Latn-BA" sz="900" b="0" i="0" u="none" strike="noStrike">
                          <a:solidFill>
                            <a:srgbClr val="000000"/>
                          </a:solidFill>
                          <a:effectLst/>
                          <a:latin typeface="+mn-lt"/>
                        </a:rPr>
                        <a:t>Bosansko-podrinjski kanton</a:t>
                      </a:r>
                    </a:p>
                  </a:txBody>
                  <a:tcPr marL="9525" marR="9525" marT="9525" marB="0">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tcPr>
                </a:tc>
                <a:tc>
                  <a:txBody>
                    <a:bodyPr/>
                    <a:lstStyle/>
                    <a:p>
                      <a:pPr marL="0" algn="ctr" defTabSz="924282" rtl="0" eaLnBrk="1" fontAlgn="t" latinLnBrk="0" hangingPunct="1"/>
                      <a:r>
                        <a:rPr lang="bs-Latn-BA" sz="900" b="0" i="0" u="none" strike="noStrike" kern="1200" dirty="0">
                          <a:solidFill>
                            <a:srgbClr val="000000"/>
                          </a:solidFill>
                          <a:effectLst/>
                          <a:latin typeface="+mn-lt"/>
                          <a:ea typeface="+mn-ea"/>
                          <a:cs typeface="+mn-cs"/>
                        </a:rPr>
                        <a:t>.7</a:t>
                      </a:r>
                    </a:p>
                  </a:txBody>
                  <a:tcPr marL="9525" marR="9525" marT="9525" marB="0">
                    <a:lnT w="6350" cap="flat" cmpd="sng" algn="ctr">
                      <a:solidFill>
                        <a:schemeClr val="bg2"/>
                      </a:solidFill>
                      <a:prstDash val="sysDot"/>
                      <a:round/>
                      <a:headEnd type="none" w="med" len="med"/>
                      <a:tailEnd type="none" w="med" len="med"/>
                    </a:lnT>
                    <a:lnB w="6350" cap="flat" cmpd="sng" algn="ctr">
                      <a:solidFill>
                        <a:schemeClr val="bg2"/>
                      </a:solidFill>
                      <a:prstDash val="sysDot"/>
                      <a:round/>
                      <a:headEnd type="none" w="med" len="med"/>
                      <a:tailEnd type="none" w="med" len="med"/>
                    </a:lnB>
                  </a:tcPr>
                </a:tc>
                <a:extLst>
                  <a:ext uri="{0D108BD9-81ED-4DB2-BD59-A6C34878D82A}">
                    <a16:rowId xmlns:a16="http://schemas.microsoft.com/office/drawing/2014/main" xmlns="" val="2213572441"/>
                  </a:ext>
                </a:extLst>
              </a:tr>
              <a:tr h="231479">
                <a:tc>
                  <a:txBody>
                    <a:bodyPr/>
                    <a:lstStyle/>
                    <a:p>
                      <a:pPr algn="l" fontAlgn="t"/>
                      <a:r>
                        <a:rPr lang="bs-Latn-BA" sz="900" b="0" i="0" u="none" strike="noStrike">
                          <a:solidFill>
                            <a:srgbClr val="000000"/>
                          </a:solidFill>
                          <a:effectLst/>
                          <a:latin typeface="+mn-lt"/>
                        </a:rPr>
                        <a:t>Distrikt Brčko</a:t>
                      </a:r>
                    </a:p>
                  </a:txBody>
                  <a:tcPr marL="9525" marR="9525" marT="9525" marB="0">
                    <a:lnT w="6350" cap="flat" cmpd="sng" algn="ctr">
                      <a:solidFill>
                        <a:schemeClr val="bg2"/>
                      </a:solidFill>
                      <a:prstDash val="sysDot"/>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marL="0" algn="ctr" defTabSz="924282" rtl="0" eaLnBrk="1" fontAlgn="t" latinLnBrk="0" hangingPunct="1"/>
                      <a:r>
                        <a:rPr lang="bs-Latn-BA" sz="900" b="0" i="0" u="none" strike="noStrike" kern="1200" dirty="0">
                          <a:solidFill>
                            <a:srgbClr val="000000"/>
                          </a:solidFill>
                          <a:effectLst/>
                          <a:latin typeface="+mn-lt"/>
                          <a:ea typeface="+mn-ea"/>
                          <a:cs typeface="+mn-cs"/>
                        </a:rPr>
                        <a:t>2.4</a:t>
                      </a:r>
                    </a:p>
                  </a:txBody>
                  <a:tcPr marL="9525" marR="9525" marT="9525" marB="0">
                    <a:lnT w="6350" cap="flat" cmpd="sng" algn="ctr">
                      <a:solidFill>
                        <a:schemeClr val="bg2"/>
                      </a:solidFill>
                      <a:prstDash val="sysDot"/>
                      <a:round/>
                      <a:headEnd type="none" w="med" len="med"/>
                      <a:tailEnd type="none" w="med" len="med"/>
                    </a:lnT>
                    <a:lnB w="19050" cap="flat" cmpd="sng" algn="ctr">
                      <a:solidFill>
                        <a:schemeClr val="bg2">
                          <a:lumMod val="90000"/>
                        </a:schemeClr>
                      </a:solidFill>
                      <a:prstDash val="solid"/>
                      <a:round/>
                      <a:headEnd type="none" w="med" len="med"/>
                      <a:tailEnd type="none" w="med" len="med"/>
                    </a:lnB>
                  </a:tcPr>
                </a:tc>
                <a:extLst>
                  <a:ext uri="{0D108BD9-81ED-4DB2-BD59-A6C34878D82A}">
                    <a16:rowId xmlns:a16="http://schemas.microsoft.com/office/drawing/2014/main" xmlns="" val="2574244021"/>
                  </a:ext>
                </a:extLst>
              </a:tr>
            </a:tbl>
          </a:graphicData>
        </a:graphic>
      </p:graphicFrame>
      <p:graphicFrame>
        <p:nvGraphicFramePr>
          <p:cNvPr id="13" name="Content Placeholder 11"/>
          <p:cNvGraphicFramePr>
            <a:graphicFrameLocks/>
          </p:cNvGraphicFramePr>
          <p:nvPr>
            <p:extLst>
              <p:ext uri="{D42A27DB-BD31-4B8C-83A1-F6EECF244321}">
                <p14:modId xmlns:p14="http://schemas.microsoft.com/office/powerpoint/2010/main" xmlns="" val="3134697450"/>
              </p:ext>
            </p:extLst>
          </p:nvPr>
        </p:nvGraphicFramePr>
        <p:xfrm>
          <a:off x="4481367" y="1049932"/>
          <a:ext cx="4953600" cy="36311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817501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510692" y="2571750"/>
            <a:ext cx="1633309" cy="2571750"/>
            <a:chOff x="11040455" y="3781425"/>
            <a:chExt cx="2400908" cy="3781425"/>
          </a:xfrm>
        </p:grpSpPr>
        <p:sp>
          <p:nvSpPr>
            <p:cNvPr id="8" name="Oval 7"/>
            <p:cNvSpPr>
              <a:spLocks/>
            </p:cNvSpPr>
            <p:nvPr/>
          </p:nvSpPr>
          <p:spPr bwMode="auto">
            <a:xfrm rot="3900000" flipH="1">
              <a:off x="12151756" y="4845966"/>
              <a:ext cx="698400" cy="697635"/>
            </a:xfrm>
            <a:prstGeom prst="ellipse">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9" name="Oval 8"/>
            <p:cNvSpPr/>
            <p:nvPr/>
          </p:nvSpPr>
          <p:spPr>
            <a:xfrm>
              <a:off x="12136797" y="4322143"/>
              <a:ext cx="411286" cy="41128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Oval 9"/>
            <p:cNvSpPr/>
            <p:nvPr/>
          </p:nvSpPr>
          <p:spPr>
            <a:xfrm>
              <a:off x="11870414" y="4155212"/>
              <a:ext cx="172831" cy="172831"/>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ight Triangle 5"/>
            <p:cNvSpPr/>
            <p:nvPr/>
          </p:nvSpPr>
          <p:spPr>
            <a:xfrm flipH="1">
              <a:off x="11040455" y="3781425"/>
              <a:ext cx="2400908" cy="3781425"/>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Freeform 6"/>
            <p:cNvSpPr>
              <a:spLocks/>
            </p:cNvSpPr>
            <p:nvPr/>
          </p:nvSpPr>
          <p:spPr bwMode="auto">
            <a:xfrm>
              <a:off x="11872897" y="5209613"/>
              <a:ext cx="957422" cy="1142838"/>
            </a:xfrm>
            <a:custGeom>
              <a:avLst/>
              <a:gdLst>
                <a:gd name="T0" fmla="*/ 397 w 568"/>
                <a:gd name="T1" fmla="*/ 0 h 678"/>
                <a:gd name="T2" fmla="*/ 397 w 568"/>
                <a:gd name="T3" fmla="*/ 0 h 678"/>
                <a:gd name="T4" fmla="*/ 428 w 568"/>
                <a:gd name="T5" fmla="*/ 22 h 678"/>
                <a:gd name="T6" fmla="*/ 457 w 568"/>
                <a:gd name="T7" fmla="*/ 46 h 678"/>
                <a:gd name="T8" fmla="*/ 481 w 568"/>
                <a:gd name="T9" fmla="*/ 71 h 678"/>
                <a:gd name="T10" fmla="*/ 503 w 568"/>
                <a:gd name="T11" fmla="*/ 100 h 678"/>
                <a:gd name="T12" fmla="*/ 522 w 568"/>
                <a:gd name="T13" fmla="*/ 131 h 678"/>
                <a:gd name="T14" fmla="*/ 539 w 568"/>
                <a:gd name="T15" fmla="*/ 163 h 678"/>
                <a:gd name="T16" fmla="*/ 551 w 568"/>
                <a:gd name="T17" fmla="*/ 196 h 678"/>
                <a:gd name="T18" fmla="*/ 559 w 568"/>
                <a:gd name="T19" fmla="*/ 230 h 678"/>
                <a:gd name="T20" fmla="*/ 566 w 568"/>
                <a:gd name="T21" fmla="*/ 266 h 678"/>
                <a:gd name="T22" fmla="*/ 568 w 568"/>
                <a:gd name="T23" fmla="*/ 300 h 678"/>
                <a:gd name="T24" fmla="*/ 568 w 568"/>
                <a:gd name="T25" fmla="*/ 335 h 678"/>
                <a:gd name="T26" fmla="*/ 564 w 568"/>
                <a:gd name="T27" fmla="*/ 371 h 678"/>
                <a:gd name="T28" fmla="*/ 556 w 568"/>
                <a:gd name="T29" fmla="*/ 407 h 678"/>
                <a:gd name="T30" fmla="*/ 544 w 568"/>
                <a:gd name="T31" fmla="*/ 441 h 678"/>
                <a:gd name="T32" fmla="*/ 530 w 568"/>
                <a:gd name="T33" fmla="*/ 475 h 678"/>
                <a:gd name="T34" fmla="*/ 511 w 568"/>
                <a:gd name="T35" fmla="*/ 507 h 678"/>
                <a:gd name="T36" fmla="*/ 511 w 568"/>
                <a:gd name="T37" fmla="*/ 507 h 678"/>
                <a:gd name="T38" fmla="*/ 489 w 568"/>
                <a:gd name="T39" fmla="*/ 538 h 678"/>
                <a:gd name="T40" fmla="*/ 466 w 568"/>
                <a:gd name="T41" fmla="*/ 567 h 678"/>
                <a:gd name="T42" fmla="*/ 438 w 568"/>
                <a:gd name="T43" fmla="*/ 591 h 678"/>
                <a:gd name="T44" fmla="*/ 409 w 568"/>
                <a:gd name="T45" fmla="*/ 613 h 678"/>
                <a:gd name="T46" fmla="*/ 380 w 568"/>
                <a:gd name="T47" fmla="*/ 632 h 678"/>
                <a:gd name="T48" fmla="*/ 348 w 568"/>
                <a:gd name="T49" fmla="*/ 647 h 678"/>
                <a:gd name="T50" fmla="*/ 314 w 568"/>
                <a:gd name="T51" fmla="*/ 661 h 678"/>
                <a:gd name="T52" fmla="*/ 280 w 568"/>
                <a:gd name="T53" fmla="*/ 669 h 678"/>
                <a:gd name="T54" fmla="*/ 246 w 568"/>
                <a:gd name="T55" fmla="*/ 676 h 678"/>
                <a:gd name="T56" fmla="*/ 210 w 568"/>
                <a:gd name="T57" fmla="*/ 678 h 678"/>
                <a:gd name="T58" fmla="*/ 174 w 568"/>
                <a:gd name="T59" fmla="*/ 678 h 678"/>
                <a:gd name="T60" fmla="*/ 140 w 568"/>
                <a:gd name="T61" fmla="*/ 673 h 678"/>
                <a:gd name="T62" fmla="*/ 104 w 568"/>
                <a:gd name="T63" fmla="*/ 666 h 678"/>
                <a:gd name="T64" fmla="*/ 70 w 568"/>
                <a:gd name="T65" fmla="*/ 654 h 678"/>
                <a:gd name="T66" fmla="*/ 36 w 568"/>
                <a:gd name="T67" fmla="*/ 640 h 678"/>
                <a:gd name="T68" fmla="*/ 2 w 568"/>
                <a:gd name="T69" fmla="*/ 622 h 678"/>
                <a:gd name="T70" fmla="*/ 2 w 568"/>
                <a:gd name="T71" fmla="*/ 622 h 678"/>
                <a:gd name="T72" fmla="*/ 0 w 568"/>
                <a:gd name="T73" fmla="*/ 620 h 678"/>
                <a:gd name="T74" fmla="*/ 397 w 568"/>
                <a:gd name="T75" fmla="*/ 0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8" h="678">
                  <a:moveTo>
                    <a:pt x="397" y="0"/>
                  </a:moveTo>
                  <a:lnTo>
                    <a:pt x="397" y="0"/>
                  </a:lnTo>
                  <a:lnTo>
                    <a:pt x="428" y="22"/>
                  </a:lnTo>
                  <a:lnTo>
                    <a:pt x="457" y="46"/>
                  </a:lnTo>
                  <a:lnTo>
                    <a:pt x="481" y="71"/>
                  </a:lnTo>
                  <a:lnTo>
                    <a:pt x="503" y="100"/>
                  </a:lnTo>
                  <a:lnTo>
                    <a:pt x="522" y="131"/>
                  </a:lnTo>
                  <a:lnTo>
                    <a:pt x="539" y="163"/>
                  </a:lnTo>
                  <a:lnTo>
                    <a:pt x="551" y="196"/>
                  </a:lnTo>
                  <a:lnTo>
                    <a:pt x="559" y="230"/>
                  </a:lnTo>
                  <a:lnTo>
                    <a:pt x="566" y="266"/>
                  </a:lnTo>
                  <a:lnTo>
                    <a:pt x="568" y="300"/>
                  </a:lnTo>
                  <a:lnTo>
                    <a:pt x="568" y="335"/>
                  </a:lnTo>
                  <a:lnTo>
                    <a:pt x="564" y="371"/>
                  </a:lnTo>
                  <a:lnTo>
                    <a:pt x="556" y="407"/>
                  </a:lnTo>
                  <a:lnTo>
                    <a:pt x="544" y="441"/>
                  </a:lnTo>
                  <a:lnTo>
                    <a:pt x="530" y="475"/>
                  </a:lnTo>
                  <a:lnTo>
                    <a:pt x="511" y="507"/>
                  </a:lnTo>
                  <a:lnTo>
                    <a:pt x="511" y="507"/>
                  </a:lnTo>
                  <a:lnTo>
                    <a:pt x="489" y="538"/>
                  </a:lnTo>
                  <a:lnTo>
                    <a:pt x="466" y="567"/>
                  </a:lnTo>
                  <a:lnTo>
                    <a:pt x="438" y="591"/>
                  </a:lnTo>
                  <a:lnTo>
                    <a:pt x="409" y="613"/>
                  </a:lnTo>
                  <a:lnTo>
                    <a:pt x="380" y="632"/>
                  </a:lnTo>
                  <a:lnTo>
                    <a:pt x="348" y="647"/>
                  </a:lnTo>
                  <a:lnTo>
                    <a:pt x="314" y="661"/>
                  </a:lnTo>
                  <a:lnTo>
                    <a:pt x="280" y="669"/>
                  </a:lnTo>
                  <a:lnTo>
                    <a:pt x="246" y="676"/>
                  </a:lnTo>
                  <a:lnTo>
                    <a:pt x="210" y="678"/>
                  </a:lnTo>
                  <a:lnTo>
                    <a:pt x="174" y="678"/>
                  </a:lnTo>
                  <a:lnTo>
                    <a:pt x="140" y="673"/>
                  </a:lnTo>
                  <a:lnTo>
                    <a:pt x="104" y="666"/>
                  </a:lnTo>
                  <a:lnTo>
                    <a:pt x="70" y="654"/>
                  </a:lnTo>
                  <a:lnTo>
                    <a:pt x="36" y="640"/>
                  </a:lnTo>
                  <a:lnTo>
                    <a:pt x="2" y="622"/>
                  </a:lnTo>
                  <a:lnTo>
                    <a:pt x="2" y="622"/>
                  </a:lnTo>
                  <a:lnTo>
                    <a:pt x="0" y="620"/>
                  </a:lnTo>
                  <a:lnTo>
                    <a:pt x="397" y="0"/>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GB" dirty="0"/>
            </a:p>
          </p:txBody>
        </p:sp>
      </p:grpSp>
      <p:pic>
        <p:nvPicPr>
          <p:cNvPr id="22" name="Picture 21" descr="IPSOS_GAMECHANGERS_blue.png"/>
          <p:cNvPicPr>
            <a:picLocks noChangeAspect="1"/>
          </p:cNvPicPr>
          <p:nvPr/>
        </p:nvPicPr>
        <p:blipFill rotWithShape="1">
          <a:blip r:embed="rId3" cstate="print">
            <a:extLst>
              <a:ext uri="{28A0092B-C50C-407E-A947-70E740481C1C}">
                <a14:useLocalDpi xmlns:a14="http://schemas.microsoft.com/office/drawing/2010/main" xmlns="" val="0"/>
              </a:ext>
            </a:extLst>
          </a:blip>
          <a:srcRect l="78888" t="-9671" b="-1"/>
          <a:stretch/>
        </p:blipFill>
        <p:spPr>
          <a:xfrm>
            <a:off x="8521945" y="4579319"/>
            <a:ext cx="377327" cy="355982"/>
          </a:xfrm>
          <a:prstGeom prst="rect">
            <a:avLst/>
          </a:prstGeom>
        </p:spPr>
      </p:pic>
      <p:sp>
        <p:nvSpPr>
          <p:cNvPr id="20" name="TextBox 19"/>
          <p:cNvSpPr txBox="1"/>
          <p:nvPr/>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9</a:t>
            </a:fld>
            <a:endParaRPr lang="en-GB" sz="800" kern="1200" dirty="0">
              <a:solidFill>
                <a:schemeClr val="bg1"/>
              </a:solidFill>
              <a:latin typeface="+mn-lt"/>
              <a:ea typeface="+mn-ea"/>
              <a:cs typeface="+mn-cs"/>
            </a:endParaRPr>
          </a:p>
        </p:txBody>
      </p:sp>
      <p:sp>
        <p:nvSpPr>
          <p:cNvPr id="24" name="TextBox 23"/>
          <p:cNvSpPr txBox="1"/>
          <p:nvPr/>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16" name="Picture 24"/>
          <p:cNvPicPr>
            <a:picLocks noChangeAspect="1" noChangeArrowheads="1"/>
          </p:cNvPicPr>
          <p:nvPr/>
        </p:nvPicPr>
        <p:blipFill>
          <a:blip r:embed="rId4" cstate="print">
            <a:biLevel thresh="25000"/>
            <a:extLst>
              <a:ext uri="{28A0092B-C50C-407E-A947-70E740481C1C}">
                <a14:useLocalDpi xmlns:a14="http://schemas.microsoft.com/office/drawing/2010/main" xmlns=""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4" name="Title 3"/>
          <p:cNvSpPr txBox="1">
            <a:spLocks/>
          </p:cNvSpPr>
          <p:nvPr/>
        </p:nvSpPr>
        <p:spPr bwMode="white">
          <a:xfrm>
            <a:off x="417532" y="1620201"/>
            <a:ext cx="7093160" cy="2474524"/>
          </a:xfrm>
          <a:prstGeom prst="rect">
            <a:avLst/>
          </a:prstGeom>
          <a:effectLst>
            <a:outerShdw blurRad="825500" algn="ctr" rotWithShape="0">
              <a:prstClr val="black">
                <a:alpha val="20000"/>
              </a:prstClr>
            </a:outerShdw>
          </a:effectLst>
        </p:spPr>
        <p:txBody>
          <a:bodyPr vert="horz" wrap="square" lIns="0" tIns="0" rIns="0" bIns="0" rtlCol="0" anchor="t">
            <a:spAutoFit/>
          </a:bodyPr>
          <a:lstStyle>
            <a:lvl1pPr algn="l" defTabSz="924282" rtl="0" eaLnBrk="1" latinLnBrk="0" hangingPunct="1">
              <a:lnSpc>
                <a:spcPct val="80000"/>
              </a:lnSpc>
              <a:spcBef>
                <a:spcPts val="816"/>
              </a:spcBef>
              <a:buNone/>
              <a:tabLst/>
              <a:defRPr sz="7800" b="1" kern="1200" cap="all" baseline="0">
                <a:solidFill>
                  <a:schemeClr val="bg1"/>
                </a:solidFill>
                <a:latin typeface="+mj-lt"/>
                <a:ea typeface="+mj-ea"/>
                <a:cs typeface="+mj-cs"/>
              </a:defRPr>
            </a:lvl1pPr>
          </a:lstStyle>
          <a:p>
            <a:endParaRPr lang="bs-Latn-BA" sz="3600" dirty="0">
              <a:solidFill>
                <a:schemeClr val="tx1"/>
              </a:solidFill>
            </a:endParaRPr>
          </a:p>
          <a:p>
            <a:r>
              <a:rPr lang="bs-Latn-BA" sz="4000" dirty="0">
                <a:solidFill>
                  <a:schemeClr val="tx1"/>
                </a:solidFill>
              </a:rPr>
              <a:t>REZULTATI ISTRAŽIVANJA</a:t>
            </a:r>
          </a:p>
          <a:p>
            <a:r>
              <a:rPr lang="bs-Latn-BA" sz="6000" dirty="0">
                <a:solidFill>
                  <a:schemeClr val="bg2"/>
                </a:solidFill>
              </a:rPr>
              <a:t>Mediji i izbori</a:t>
            </a:r>
          </a:p>
          <a:p>
            <a:endParaRPr lang="en-GB" sz="4000" dirty="0">
              <a:solidFill>
                <a:schemeClr val="tx1"/>
              </a:solidFill>
            </a:endParaRPr>
          </a:p>
        </p:txBody>
      </p:sp>
    </p:spTree>
    <p:extLst>
      <p:ext uri="{BB962C8B-B14F-4D97-AF65-F5344CB8AC3E}">
        <p14:creationId xmlns:p14="http://schemas.microsoft.com/office/powerpoint/2010/main" xmlns="" val="3552870928"/>
      </p:ext>
    </p:extLst>
  </p:cSld>
  <p:clrMapOvr>
    <a:masterClrMapping/>
  </p:clrMapOvr>
</p:sld>
</file>

<file path=ppt/theme/theme1.xml><?xml version="1.0" encoding="utf-8"?>
<a:theme xmlns:a="http://schemas.openxmlformats.org/drawingml/2006/main" name="IpsosGlobalTemplate">
  <a:themeElements>
    <a:clrScheme name="IpsosCURRENT">
      <a:dk1>
        <a:srgbClr val="222223"/>
      </a:dk1>
      <a:lt1>
        <a:sysClr val="window" lastClr="FFFFFF"/>
      </a:lt1>
      <a:dk2>
        <a:srgbClr val="1B365D"/>
      </a:dk2>
      <a:lt2>
        <a:srgbClr val="888B8D"/>
      </a:lt2>
      <a:accent1>
        <a:srgbClr val="E87722"/>
      </a:accent1>
      <a:accent2>
        <a:srgbClr val="F1BE48"/>
      </a:accent2>
      <a:accent3>
        <a:srgbClr val="B7BF12"/>
      </a:accent3>
      <a:accent4>
        <a:srgbClr val="C8C9C7"/>
      </a:accent4>
      <a:accent5>
        <a:srgbClr val="71B2C9"/>
      </a:accent5>
      <a:accent6>
        <a:srgbClr val="007681"/>
      </a:accent6>
      <a:hlink>
        <a:srgbClr val="485CC7"/>
      </a:hlink>
      <a:folHlink>
        <a:srgbClr val="00B2A9"/>
      </a:folHlink>
    </a:clrScheme>
    <a:fontScheme name="Ipsos MO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noFill/>
        <a:ln w="12700">
          <a:solidFill>
            <a:schemeClr val="bg2"/>
          </a:solidFill>
          <a:round/>
          <a:headEnd/>
          <a:tailEnd/>
        </a:ln>
        <a:effectLst/>
        <a:extLst>
          <a:ext uri="{909E8E84-426E-40DD-AFC4-6F175D3DCCD1}">
            <a14:hiddenFill xmlns:a14="http://schemas.microsoft.com/office/drawing/2010/main" xmlns="">
              <a:noFill/>
            </a14:hiddenFill>
          </a:ext>
        </a:extLst>
      </a:spPr>
      <a:bodyPr/>
      <a:lstStyle/>
    </a:lnDef>
    <a:txDef>
      <a:spPr/>
      <a:bodyPr vert="horz" wrap="square" lIns="0" tIns="0" rIns="0" bIns="0" rtlCol="0">
        <a:spAutoFit/>
      </a:bodyPr>
      <a:lstStyle>
        <a:defPPr marL="4763">
          <a:defRPr sz="11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75AD9DC4239A47AB6FDC49FCFB618A" ma:contentTypeVersion="4" ma:contentTypeDescription="Create a new document." ma:contentTypeScope="" ma:versionID="69aeba2f3a8f0d49e26a660b2f0c621c">
  <xsd:schema xmlns:xsd="http://www.w3.org/2001/XMLSchema" xmlns:xs="http://www.w3.org/2001/XMLSchema" xmlns:p="http://schemas.microsoft.com/office/2006/metadata/properties" xmlns:ns2="85c76272-7e4d-4f8f-89d1-3b227e52ef43" targetNamespace="http://schemas.microsoft.com/office/2006/metadata/properties" ma:root="true" ma:fieldsID="60422ddc67bd77b235c83972511a9145" ns2:_="">
    <xsd:import namespace="85c76272-7e4d-4f8f-89d1-3b227e52ef43"/>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c76272-7e4d-4f8f-89d1-3b227e52ef4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01C839-E844-4546-8ACC-0C91B2EDC9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c76272-7e4d-4f8f-89d1-3b227e52ef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25137D-E3CA-4F99-AB53-F8DE724C3DB1}">
  <ds:schemaRefs>
    <ds:schemaRef ds:uri="http://purl.org/dc/elements/1.1/"/>
    <ds:schemaRef ds:uri="http://purl.org/dc/terms/"/>
    <ds:schemaRef ds:uri="http://schemas.microsoft.com/office/2006/metadata/properties"/>
    <ds:schemaRef ds:uri="http://purl.org/dc/dcmitype/"/>
    <ds:schemaRef ds:uri="http://schemas.microsoft.com/office/2006/documentManagement/types"/>
    <ds:schemaRef ds:uri="http://schemas.openxmlformats.org/package/2006/metadata/core-properties"/>
    <ds:schemaRef ds:uri="http://schemas.microsoft.com/office/infopath/2007/PartnerControls"/>
    <ds:schemaRef ds:uri="85c76272-7e4d-4f8f-89d1-3b227e52ef43"/>
    <ds:schemaRef ds:uri="http://www.w3.org/XML/1998/namespace"/>
  </ds:schemaRefs>
</ds:datastoreItem>
</file>

<file path=customXml/itemProps3.xml><?xml version="1.0" encoding="utf-8"?>
<ds:datastoreItem xmlns:ds="http://schemas.openxmlformats.org/officeDocument/2006/customXml" ds:itemID="{235291C4-A289-4761-8347-AA70EF2D50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 Template - Ipsos Public Affairs</Template>
  <TotalTime>2194</TotalTime>
  <Words>1336</Words>
  <Application>Microsoft Office PowerPoint</Application>
  <PresentationFormat>On-screen Show (16:9)</PresentationFormat>
  <Paragraphs>185</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IpsosGlobalTemplate</vt:lpstr>
      <vt:lpstr>Mediji i građani na izborima </vt:lpstr>
      <vt:lpstr>uvod</vt:lpstr>
      <vt:lpstr>Slide 3</vt:lpstr>
      <vt:lpstr>METODOLOgija</vt:lpstr>
      <vt:lpstr>Slide 5</vt:lpstr>
      <vt:lpstr>DEMOGRAFSKA STRUKTURA UZORKA</vt:lpstr>
      <vt:lpstr>Slide 7</vt:lpstr>
      <vt:lpstr>Slide 8</vt:lpstr>
      <vt:lpstr>Slide 9</vt:lpstr>
      <vt:lpstr>Samo 24% ispitanika/ca navodi da nisu glasali na prethodnim lokalnim izborima 2016, dok 56% tvrdi da će sigurno glasati na predstojećim izborima. </vt:lpstr>
      <vt:lpstr>Mediji, a zatim i porodica i prijatelji, su izvori informacija u koje građani/ke BiH imaju najviše povjerenja </vt:lpstr>
      <vt:lpstr>TV je izvor informacija u koji građani/ke BiH u predizbornom periodu imaju najviše povjerenja </vt:lpstr>
      <vt:lpstr>Jedna četvrtina stanovnika Bosne i Hercegovine odluku o tome za koga će glasati donosi na osnovu osobina kandiata</vt:lpstr>
      <vt:lpstr>Sučeljavanja/dijaloške emisije te emisije ili članci u kojima će svi dobiti jednak prostor i vrijeme da se predstave su preferirani oblik informacija, kada je riječ o predizbornom periodu. </vt:lpstr>
      <vt:lpstr>Analiza rada kandidata/tkinja u prethodnim mandatima su teme koje najviše zanimaju stanovnike/ce Bosne i Hercegovine u predizbornom periodu. </vt:lpstr>
      <vt:lpstr>Slide 16</vt:lpstr>
      <vt:lpstr>Preko dvije trećine ispitanika, jednako među svim demografskim skupinama, smatraju da izbori u BiH nisu slobodni i pošteni.</vt:lpstr>
      <vt:lpstr>Centralna izborna komisija BiH i koalicija „Pod lupom“ uživaju najviše povjerenje u izbornom procesu. Ipak, gotovo jedna petina ne vjeruje nikome.  </vt:lpstr>
      <vt:lpstr>Uvođenje skenera za glasačke listiće je najvažnije u budućim izmjenama Izbornog zakona u BiH. </vt:lpstr>
      <vt:lpstr>Velika većina stanovnika/ca Bosne i Hercegovine nisu lično učestvovali i/ili bili svjedoci neke nepravilnosti u izbornom procesu. </vt:lpstr>
      <vt:lpstr>Devet od deset stanovnika/ca Bosne i Hercegovine se protive prodaji glasova političkim strankama za novac ili neku drugu vrstvu usluga. </vt:lpstr>
      <vt:lpstr>Nešto manje od dvije trećine građana/ki Bosne i Hercegovine bi prijavili izbornu krađu ili prevaru, od čega 26% anonimno. </vt:lpstr>
      <vt:lpstr>Kontakt</vt:lpstr>
      <vt:lpstr>Slide 24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Word(s)</dc:title>
  <dc:creator>Selma Kapo</dc:creator>
  <cp:lastModifiedBy>Arman</cp:lastModifiedBy>
  <cp:revision>170</cp:revision>
  <cp:lastPrinted>2017-06-15T07:44:06Z</cp:lastPrinted>
  <dcterms:created xsi:type="dcterms:W3CDTF">2016-08-24T13:20:37Z</dcterms:created>
  <dcterms:modified xsi:type="dcterms:W3CDTF">2018-09-12T10:33:50Z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0x0101003B75AD9DC4239A47AB6FDC49FCFB618A</vt:lpwstr>
  </property>
</Properties>
</file>